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4" r:id="rId3"/>
    <p:sldId id="265" r:id="rId4"/>
    <p:sldId id="266" r:id="rId5"/>
    <p:sldId id="267" r:id="rId6"/>
    <p:sldId id="268" r:id="rId7"/>
    <p:sldId id="297"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91" r:id="rId28"/>
    <p:sldId id="289" r:id="rId29"/>
    <p:sldId id="290" r:id="rId30"/>
    <p:sldId id="292" r:id="rId31"/>
    <p:sldId id="293" r:id="rId32"/>
    <p:sldId id="294" r:id="rId33"/>
    <p:sldId id="295" r:id="rId34"/>
    <p:sldId id="296"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3A8A6-F813-B826-423E-59A96852AEFA}" v="64" dt="2023-05-16T10:03:56.136"/>
    <p1510:client id="{44889FB5-AA51-4E78-8984-ED84E4BEBF53}" v="3305" dt="2023-05-15T15:56:15.969"/>
    <p1510:client id="{838C0349-AE83-7699-4898-DBE45B3CCC6B}" v="1935" dt="2023-05-05T18:15:09.807"/>
    <p1510:client id="{A2EB9E76-F59A-4159-8BA2-2AD47C48F645}" v="2" dt="2023-05-05T16:50:16.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1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6.png"/><Relationship Id="rId7" Type="http://schemas.openxmlformats.org/officeDocument/2006/relationships/image" Target="../media/image14.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79.svg"/><Relationship Id="rId4" Type="http://schemas.openxmlformats.org/officeDocument/2006/relationships/image" Target="../media/image77.svg"/><Relationship Id="rId9" Type="http://schemas.openxmlformats.org/officeDocument/2006/relationships/image" Target="../media/image78.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6.png"/><Relationship Id="rId7" Type="http://schemas.openxmlformats.org/officeDocument/2006/relationships/image" Target="../media/image14.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79.svg"/><Relationship Id="rId4" Type="http://schemas.openxmlformats.org/officeDocument/2006/relationships/image" Target="../media/image77.svg"/><Relationship Id="rId9" Type="http://schemas.openxmlformats.org/officeDocument/2006/relationships/image" Target="../media/image7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7F0D2-92BC-4097-8CA5-3C413DCBFA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9002BA-5422-4A00-80A8-9C2EEC98E9FF}">
      <dgm:prSet/>
      <dgm:spPr/>
      <dgm:t>
        <a:bodyPr/>
        <a:lstStyle/>
        <a:p>
          <a:r>
            <a:rPr lang="en-US"/>
            <a:t>Problem Statement</a:t>
          </a:r>
        </a:p>
      </dgm:t>
    </dgm:pt>
    <dgm:pt modelId="{9FDF6D7F-01FB-4A8B-9FEA-602DA041E0C5}" type="parTrans" cxnId="{B4AE690F-26E6-42AA-8956-F99309CF8E70}">
      <dgm:prSet/>
      <dgm:spPr/>
      <dgm:t>
        <a:bodyPr/>
        <a:lstStyle/>
        <a:p>
          <a:endParaRPr lang="en-US"/>
        </a:p>
      </dgm:t>
    </dgm:pt>
    <dgm:pt modelId="{2B2ECE33-0321-4F69-922A-1BFB4844290E}" type="sibTrans" cxnId="{B4AE690F-26E6-42AA-8956-F99309CF8E70}">
      <dgm:prSet/>
      <dgm:spPr/>
      <dgm:t>
        <a:bodyPr/>
        <a:lstStyle/>
        <a:p>
          <a:endParaRPr lang="en-US"/>
        </a:p>
      </dgm:t>
    </dgm:pt>
    <dgm:pt modelId="{981652A9-C694-4F0A-BC39-616C66EF9FCE}">
      <dgm:prSet/>
      <dgm:spPr/>
      <dgm:t>
        <a:bodyPr/>
        <a:lstStyle/>
        <a:p>
          <a:r>
            <a:rPr lang="en-US"/>
            <a:t>Existing Datasets</a:t>
          </a:r>
        </a:p>
      </dgm:t>
    </dgm:pt>
    <dgm:pt modelId="{27E03D12-956F-42EA-97C1-7A1B09C118BA}" type="parTrans" cxnId="{24F9EF3D-F68A-4E08-BDF7-D7CE1C136D80}">
      <dgm:prSet/>
      <dgm:spPr/>
      <dgm:t>
        <a:bodyPr/>
        <a:lstStyle/>
        <a:p>
          <a:endParaRPr lang="en-US"/>
        </a:p>
      </dgm:t>
    </dgm:pt>
    <dgm:pt modelId="{E21AD2B8-EC98-4087-AC2D-7CB6F30AC4B9}" type="sibTrans" cxnId="{24F9EF3D-F68A-4E08-BDF7-D7CE1C136D80}">
      <dgm:prSet/>
      <dgm:spPr/>
      <dgm:t>
        <a:bodyPr/>
        <a:lstStyle/>
        <a:p>
          <a:endParaRPr lang="en-US"/>
        </a:p>
      </dgm:t>
    </dgm:pt>
    <dgm:pt modelId="{A6C17ED7-4378-4DD5-8F19-4A2CE2078BCC}">
      <dgm:prSet/>
      <dgm:spPr/>
      <dgm:t>
        <a:bodyPr/>
        <a:lstStyle/>
        <a:p>
          <a:r>
            <a:rPr lang="en-US"/>
            <a:t>LSTM based solution.</a:t>
          </a:r>
        </a:p>
      </dgm:t>
    </dgm:pt>
    <dgm:pt modelId="{060570BA-3E1B-4DC2-85F9-01027FF78FAE}" type="parTrans" cxnId="{D0814E4C-D8B7-42FF-947A-4D75C85AB308}">
      <dgm:prSet/>
      <dgm:spPr/>
      <dgm:t>
        <a:bodyPr/>
        <a:lstStyle/>
        <a:p>
          <a:endParaRPr lang="en-US"/>
        </a:p>
      </dgm:t>
    </dgm:pt>
    <dgm:pt modelId="{B95B345F-089E-4BCC-B5FE-56E8D5AE455F}" type="sibTrans" cxnId="{D0814E4C-D8B7-42FF-947A-4D75C85AB308}">
      <dgm:prSet/>
      <dgm:spPr/>
      <dgm:t>
        <a:bodyPr/>
        <a:lstStyle/>
        <a:p>
          <a:endParaRPr lang="en-US"/>
        </a:p>
      </dgm:t>
    </dgm:pt>
    <dgm:pt modelId="{B7284DB3-E728-4CBC-946E-6110FD7C6C00}">
      <dgm:prSet/>
      <dgm:spPr/>
      <dgm:t>
        <a:bodyPr/>
        <a:lstStyle/>
        <a:p>
          <a:r>
            <a:rPr lang="en-US"/>
            <a:t>Tranformer Based solutions.</a:t>
          </a:r>
        </a:p>
      </dgm:t>
    </dgm:pt>
    <dgm:pt modelId="{712B4DDA-E389-4838-A0F1-B40B3378CDBB}" type="parTrans" cxnId="{CEC216CD-BBBD-4A47-98AD-FB338D853F89}">
      <dgm:prSet/>
      <dgm:spPr/>
      <dgm:t>
        <a:bodyPr/>
        <a:lstStyle/>
        <a:p>
          <a:endParaRPr lang="en-US"/>
        </a:p>
      </dgm:t>
    </dgm:pt>
    <dgm:pt modelId="{82213DDD-57EE-4881-9AFE-B55DD6D122D7}" type="sibTrans" cxnId="{CEC216CD-BBBD-4A47-98AD-FB338D853F89}">
      <dgm:prSet/>
      <dgm:spPr/>
      <dgm:t>
        <a:bodyPr/>
        <a:lstStyle/>
        <a:p>
          <a:endParaRPr lang="en-US"/>
        </a:p>
      </dgm:t>
    </dgm:pt>
    <dgm:pt modelId="{B23F5043-CB1B-4045-9792-99EADB7532A4}">
      <dgm:prSet/>
      <dgm:spPr/>
      <dgm:t>
        <a:bodyPr/>
        <a:lstStyle/>
        <a:p>
          <a:r>
            <a:rPr lang="en-US"/>
            <a:t>BERT</a:t>
          </a:r>
        </a:p>
      </dgm:t>
    </dgm:pt>
    <dgm:pt modelId="{7081B342-82D7-42E2-88F7-CB66AB2B7F24}" type="parTrans" cxnId="{F1B63187-57B9-4E42-883E-FC561E9B6D55}">
      <dgm:prSet/>
      <dgm:spPr/>
      <dgm:t>
        <a:bodyPr/>
        <a:lstStyle/>
        <a:p>
          <a:endParaRPr lang="en-US"/>
        </a:p>
      </dgm:t>
    </dgm:pt>
    <dgm:pt modelId="{D099D1C8-E7B9-47AD-9F32-C676D057E739}" type="sibTrans" cxnId="{F1B63187-57B9-4E42-883E-FC561E9B6D55}">
      <dgm:prSet/>
      <dgm:spPr/>
      <dgm:t>
        <a:bodyPr/>
        <a:lstStyle/>
        <a:p>
          <a:endParaRPr lang="en-US"/>
        </a:p>
      </dgm:t>
    </dgm:pt>
    <dgm:pt modelId="{BD4E638A-CA22-4AD7-84B4-6BD9575BC67E}">
      <dgm:prSet/>
      <dgm:spPr/>
      <dgm:t>
        <a:bodyPr/>
        <a:lstStyle/>
        <a:p>
          <a:r>
            <a:rPr lang="en-US"/>
            <a:t>SpanBERT</a:t>
          </a:r>
        </a:p>
      </dgm:t>
    </dgm:pt>
    <dgm:pt modelId="{3BFA5B76-8A57-4414-9BA9-54B21CD4AB35}" type="parTrans" cxnId="{B402682D-8364-4711-8D9A-93A3861A7D57}">
      <dgm:prSet/>
      <dgm:spPr/>
      <dgm:t>
        <a:bodyPr/>
        <a:lstStyle/>
        <a:p>
          <a:endParaRPr lang="en-US"/>
        </a:p>
      </dgm:t>
    </dgm:pt>
    <dgm:pt modelId="{4DF7F936-9755-4178-A51D-EE1C878E828E}" type="sibTrans" cxnId="{B402682D-8364-4711-8D9A-93A3861A7D57}">
      <dgm:prSet/>
      <dgm:spPr/>
      <dgm:t>
        <a:bodyPr/>
        <a:lstStyle/>
        <a:p>
          <a:endParaRPr lang="en-US"/>
        </a:p>
      </dgm:t>
    </dgm:pt>
    <dgm:pt modelId="{81AF49EB-AA9A-4571-967F-C26C57987974}" type="pres">
      <dgm:prSet presAssocID="{0ED7F0D2-92BC-4097-8CA5-3C413DCBFA42}" presName="root" presStyleCnt="0">
        <dgm:presLayoutVars>
          <dgm:dir/>
          <dgm:resizeHandles val="exact"/>
        </dgm:presLayoutVars>
      </dgm:prSet>
      <dgm:spPr/>
    </dgm:pt>
    <dgm:pt modelId="{FC709AD6-D870-479B-AA2A-6E9D3725A9BA}" type="pres">
      <dgm:prSet presAssocID="{099002BA-5422-4A00-80A8-9C2EEC98E9FF}" presName="compNode" presStyleCnt="0"/>
      <dgm:spPr/>
    </dgm:pt>
    <dgm:pt modelId="{DD0C60F1-594E-4218-8097-F0A8FBD07A37}" type="pres">
      <dgm:prSet presAssocID="{099002BA-5422-4A00-80A8-9C2EEC98E9FF}" presName="bgRect" presStyleLbl="bgShp" presStyleIdx="0" presStyleCnt="4"/>
      <dgm:spPr/>
    </dgm:pt>
    <dgm:pt modelId="{2D94EEBF-D0E8-47C8-AAC4-D9F4D5A23D68}" type="pres">
      <dgm:prSet presAssocID="{099002BA-5422-4A00-80A8-9C2EEC98E9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1796490-8277-4624-BE82-47354DF15ED5}" type="pres">
      <dgm:prSet presAssocID="{099002BA-5422-4A00-80A8-9C2EEC98E9FF}" presName="spaceRect" presStyleCnt="0"/>
      <dgm:spPr/>
    </dgm:pt>
    <dgm:pt modelId="{8DAADD55-0CA6-4893-93AD-C003138F63DC}" type="pres">
      <dgm:prSet presAssocID="{099002BA-5422-4A00-80A8-9C2EEC98E9FF}" presName="parTx" presStyleLbl="revTx" presStyleIdx="0" presStyleCnt="5">
        <dgm:presLayoutVars>
          <dgm:chMax val="0"/>
          <dgm:chPref val="0"/>
        </dgm:presLayoutVars>
      </dgm:prSet>
      <dgm:spPr/>
    </dgm:pt>
    <dgm:pt modelId="{60D3A51D-1CCF-43AF-9BA5-44CFE7C0DBF4}" type="pres">
      <dgm:prSet presAssocID="{2B2ECE33-0321-4F69-922A-1BFB4844290E}" presName="sibTrans" presStyleCnt="0"/>
      <dgm:spPr/>
    </dgm:pt>
    <dgm:pt modelId="{6968A98D-320D-452F-8633-D0EE581A21A6}" type="pres">
      <dgm:prSet presAssocID="{981652A9-C694-4F0A-BC39-616C66EF9FCE}" presName="compNode" presStyleCnt="0"/>
      <dgm:spPr/>
    </dgm:pt>
    <dgm:pt modelId="{D52EF9AE-5BF7-49EE-AB72-E8F06551A7F8}" type="pres">
      <dgm:prSet presAssocID="{981652A9-C694-4F0A-BC39-616C66EF9FCE}" presName="bgRect" presStyleLbl="bgShp" presStyleIdx="1" presStyleCnt="4"/>
      <dgm:spPr/>
    </dgm:pt>
    <dgm:pt modelId="{C486E23C-3440-4621-9EC8-93602EA28C41}" type="pres">
      <dgm:prSet presAssocID="{981652A9-C694-4F0A-BC39-616C66EF9F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F83DBFC-FC10-455B-ACE1-115CCB8DEF47}" type="pres">
      <dgm:prSet presAssocID="{981652A9-C694-4F0A-BC39-616C66EF9FCE}" presName="spaceRect" presStyleCnt="0"/>
      <dgm:spPr/>
    </dgm:pt>
    <dgm:pt modelId="{8ED0C9F1-E0BE-4E3E-988F-7DEF0F1030A3}" type="pres">
      <dgm:prSet presAssocID="{981652A9-C694-4F0A-BC39-616C66EF9FCE}" presName="parTx" presStyleLbl="revTx" presStyleIdx="1" presStyleCnt="5">
        <dgm:presLayoutVars>
          <dgm:chMax val="0"/>
          <dgm:chPref val="0"/>
        </dgm:presLayoutVars>
      </dgm:prSet>
      <dgm:spPr/>
    </dgm:pt>
    <dgm:pt modelId="{223F5F25-FDC4-46C8-BD99-9197BA053CCB}" type="pres">
      <dgm:prSet presAssocID="{E21AD2B8-EC98-4087-AC2D-7CB6F30AC4B9}" presName="sibTrans" presStyleCnt="0"/>
      <dgm:spPr/>
    </dgm:pt>
    <dgm:pt modelId="{2105D3AD-7387-49C2-B65F-8A42E7F2C659}" type="pres">
      <dgm:prSet presAssocID="{A6C17ED7-4378-4DD5-8F19-4A2CE2078BCC}" presName="compNode" presStyleCnt="0"/>
      <dgm:spPr/>
    </dgm:pt>
    <dgm:pt modelId="{22623BAC-AA25-4EF5-B331-186A76AD7B66}" type="pres">
      <dgm:prSet presAssocID="{A6C17ED7-4378-4DD5-8F19-4A2CE2078BCC}" presName="bgRect" presStyleLbl="bgShp" presStyleIdx="2" presStyleCnt="4"/>
      <dgm:spPr/>
    </dgm:pt>
    <dgm:pt modelId="{63B4000C-87A5-43AD-9ECD-343F7E952CF3}" type="pres">
      <dgm:prSet presAssocID="{A6C17ED7-4378-4DD5-8F19-4A2CE2078B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bbles"/>
        </a:ext>
      </dgm:extLst>
    </dgm:pt>
    <dgm:pt modelId="{49C8266B-D767-4014-8C0C-0C8AE56C97A3}" type="pres">
      <dgm:prSet presAssocID="{A6C17ED7-4378-4DD5-8F19-4A2CE2078BCC}" presName="spaceRect" presStyleCnt="0"/>
      <dgm:spPr/>
    </dgm:pt>
    <dgm:pt modelId="{310277CF-AA06-41A9-B671-1762E2F8623F}" type="pres">
      <dgm:prSet presAssocID="{A6C17ED7-4378-4DD5-8F19-4A2CE2078BCC}" presName="parTx" presStyleLbl="revTx" presStyleIdx="2" presStyleCnt="5">
        <dgm:presLayoutVars>
          <dgm:chMax val="0"/>
          <dgm:chPref val="0"/>
        </dgm:presLayoutVars>
      </dgm:prSet>
      <dgm:spPr/>
    </dgm:pt>
    <dgm:pt modelId="{9EADE63C-DD42-4C32-BBC2-97501269CC35}" type="pres">
      <dgm:prSet presAssocID="{B95B345F-089E-4BCC-B5FE-56E8D5AE455F}" presName="sibTrans" presStyleCnt="0"/>
      <dgm:spPr/>
    </dgm:pt>
    <dgm:pt modelId="{55D37250-2E09-4DED-B8D4-21D0131F432A}" type="pres">
      <dgm:prSet presAssocID="{B7284DB3-E728-4CBC-946E-6110FD7C6C00}" presName="compNode" presStyleCnt="0"/>
      <dgm:spPr/>
    </dgm:pt>
    <dgm:pt modelId="{15C12987-F5E2-485D-B045-50E9A399179E}" type="pres">
      <dgm:prSet presAssocID="{B7284DB3-E728-4CBC-946E-6110FD7C6C00}" presName="bgRect" presStyleLbl="bgShp" presStyleIdx="3" presStyleCnt="4"/>
      <dgm:spPr/>
    </dgm:pt>
    <dgm:pt modelId="{F35306D3-E7DA-490F-9869-45DC42F6E337}" type="pres">
      <dgm:prSet presAssocID="{B7284DB3-E728-4CBC-946E-6110FD7C6C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a:ext>
      </dgm:extLst>
    </dgm:pt>
    <dgm:pt modelId="{92F3B887-6448-4CB7-A264-BD1F76575206}" type="pres">
      <dgm:prSet presAssocID="{B7284DB3-E728-4CBC-946E-6110FD7C6C00}" presName="spaceRect" presStyleCnt="0"/>
      <dgm:spPr/>
    </dgm:pt>
    <dgm:pt modelId="{A1CD87C7-E0C8-48A0-909F-E92511AC9F35}" type="pres">
      <dgm:prSet presAssocID="{B7284DB3-E728-4CBC-946E-6110FD7C6C00}" presName="parTx" presStyleLbl="revTx" presStyleIdx="3" presStyleCnt="5">
        <dgm:presLayoutVars>
          <dgm:chMax val="0"/>
          <dgm:chPref val="0"/>
        </dgm:presLayoutVars>
      </dgm:prSet>
      <dgm:spPr/>
    </dgm:pt>
    <dgm:pt modelId="{303EB4D7-51B2-45D4-98FC-67570C9014A2}" type="pres">
      <dgm:prSet presAssocID="{B7284DB3-E728-4CBC-946E-6110FD7C6C00}" presName="desTx" presStyleLbl="revTx" presStyleIdx="4" presStyleCnt="5">
        <dgm:presLayoutVars/>
      </dgm:prSet>
      <dgm:spPr/>
    </dgm:pt>
  </dgm:ptLst>
  <dgm:cxnLst>
    <dgm:cxn modelId="{39256E0E-72A6-44EC-A2AE-CD7643C0E93C}" type="presOf" srcId="{981652A9-C694-4F0A-BC39-616C66EF9FCE}" destId="{8ED0C9F1-E0BE-4E3E-988F-7DEF0F1030A3}" srcOrd="0" destOrd="0" presId="urn:microsoft.com/office/officeart/2018/2/layout/IconVerticalSolidList"/>
    <dgm:cxn modelId="{B4AE690F-26E6-42AA-8956-F99309CF8E70}" srcId="{0ED7F0D2-92BC-4097-8CA5-3C413DCBFA42}" destId="{099002BA-5422-4A00-80A8-9C2EEC98E9FF}" srcOrd="0" destOrd="0" parTransId="{9FDF6D7F-01FB-4A8B-9FEA-602DA041E0C5}" sibTransId="{2B2ECE33-0321-4F69-922A-1BFB4844290E}"/>
    <dgm:cxn modelId="{B402682D-8364-4711-8D9A-93A3861A7D57}" srcId="{B7284DB3-E728-4CBC-946E-6110FD7C6C00}" destId="{BD4E638A-CA22-4AD7-84B4-6BD9575BC67E}" srcOrd="1" destOrd="0" parTransId="{3BFA5B76-8A57-4414-9BA9-54B21CD4AB35}" sibTransId="{4DF7F936-9755-4178-A51D-EE1C878E828E}"/>
    <dgm:cxn modelId="{24F9EF3D-F68A-4E08-BDF7-D7CE1C136D80}" srcId="{0ED7F0D2-92BC-4097-8CA5-3C413DCBFA42}" destId="{981652A9-C694-4F0A-BC39-616C66EF9FCE}" srcOrd="1" destOrd="0" parTransId="{27E03D12-956F-42EA-97C1-7A1B09C118BA}" sibTransId="{E21AD2B8-EC98-4087-AC2D-7CB6F30AC4B9}"/>
    <dgm:cxn modelId="{D0814E4C-D8B7-42FF-947A-4D75C85AB308}" srcId="{0ED7F0D2-92BC-4097-8CA5-3C413DCBFA42}" destId="{A6C17ED7-4378-4DD5-8F19-4A2CE2078BCC}" srcOrd="2" destOrd="0" parTransId="{060570BA-3E1B-4DC2-85F9-01027FF78FAE}" sibTransId="{B95B345F-089E-4BCC-B5FE-56E8D5AE455F}"/>
    <dgm:cxn modelId="{0C96934C-D00C-46ED-B71F-AB91D997C1BA}" type="presOf" srcId="{B23F5043-CB1B-4045-9792-99EADB7532A4}" destId="{303EB4D7-51B2-45D4-98FC-67570C9014A2}" srcOrd="0" destOrd="0" presId="urn:microsoft.com/office/officeart/2018/2/layout/IconVerticalSolidList"/>
    <dgm:cxn modelId="{842A0D72-67C9-4639-907B-FF708CCEC472}" type="presOf" srcId="{099002BA-5422-4A00-80A8-9C2EEC98E9FF}" destId="{8DAADD55-0CA6-4893-93AD-C003138F63DC}" srcOrd="0" destOrd="0" presId="urn:microsoft.com/office/officeart/2018/2/layout/IconVerticalSolidList"/>
    <dgm:cxn modelId="{F1B63187-57B9-4E42-883E-FC561E9B6D55}" srcId="{B7284DB3-E728-4CBC-946E-6110FD7C6C00}" destId="{B23F5043-CB1B-4045-9792-99EADB7532A4}" srcOrd="0" destOrd="0" parTransId="{7081B342-82D7-42E2-88F7-CB66AB2B7F24}" sibTransId="{D099D1C8-E7B9-47AD-9F32-C676D057E739}"/>
    <dgm:cxn modelId="{01EC4FB1-3772-4E4A-9835-7FD3E84119C3}" type="presOf" srcId="{BD4E638A-CA22-4AD7-84B4-6BD9575BC67E}" destId="{303EB4D7-51B2-45D4-98FC-67570C9014A2}" srcOrd="0" destOrd="1" presId="urn:microsoft.com/office/officeart/2018/2/layout/IconVerticalSolidList"/>
    <dgm:cxn modelId="{A0F03ACC-88C5-4D49-B6D8-A617BF00D153}" type="presOf" srcId="{B7284DB3-E728-4CBC-946E-6110FD7C6C00}" destId="{A1CD87C7-E0C8-48A0-909F-E92511AC9F35}" srcOrd="0" destOrd="0" presId="urn:microsoft.com/office/officeart/2018/2/layout/IconVerticalSolidList"/>
    <dgm:cxn modelId="{CEC216CD-BBBD-4A47-98AD-FB338D853F89}" srcId="{0ED7F0D2-92BC-4097-8CA5-3C413DCBFA42}" destId="{B7284DB3-E728-4CBC-946E-6110FD7C6C00}" srcOrd="3" destOrd="0" parTransId="{712B4DDA-E389-4838-A0F1-B40B3378CDBB}" sibTransId="{82213DDD-57EE-4881-9AFE-B55DD6D122D7}"/>
    <dgm:cxn modelId="{8864CADC-CAF2-4ABC-BF1F-C011E5A7FE33}" type="presOf" srcId="{0ED7F0D2-92BC-4097-8CA5-3C413DCBFA42}" destId="{81AF49EB-AA9A-4571-967F-C26C57987974}" srcOrd="0" destOrd="0" presId="urn:microsoft.com/office/officeart/2018/2/layout/IconVerticalSolidList"/>
    <dgm:cxn modelId="{FF9346F0-AAE1-484A-96E5-90EA71358B64}" type="presOf" srcId="{A6C17ED7-4378-4DD5-8F19-4A2CE2078BCC}" destId="{310277CF-AA06-41A9-B671-1762E2F8623F}" srcOrd="0" destOrd="0" presId="urn:microsoft.com/office/officeart/2018/2/layout/IconVerticalSolidList"/>
    <dgm:cxn modelId="{FD208EF8-60D0-4AFD-ABA8-260695202EAD}" type="presParOf" srcId="{81AF49EB-AA9A-4571-967F-C26C57987974}" destId="{FC709AD6-D870-479B-AA2A-6E9D3725A9BA}" srcOrd="0" destOrd="0" presId="urn:microsoft.com/office/officeart/2018/2/layout/IconVerticalSolidList"/>
    <dgm:cxn modelId="{2355950A-B8D4-4F73-9E6D-7B3858163725}" type="presParOf" srcId="{FC709AD6-D870-479B-AA2A-6E9D3725A9BA}" destId="{DD0C60F1-594E-4218-8097-F0A8FBD07A37}" srcOrd="0" destOrd="0" presId="urn:microsoft.com/office/officeart/2018/2/layout/IconVerticalSolidList"/>
    <dgm:cxn modelId="{28A68FC8-AF9D-472A-A350-F1874B099829}" type="presParOf" srcId="{FC709AD6-D870-479B-AA2A-6E9D3725A9BA}" destId="{2D94EEBF-D0E8-47C8-AAC4-D9F4D5A23D68}" srcOrd="1" destOrd="0" presId="urn:microsoft.com/office/officeart/2018/2/layout/IconVerticalSolidList"/>
    <dgm:cxn modelId="{BED85081-0CBE-47E7-8DFA-3BC046CBD3D3}" type="presParOf" srcId="{FC709AD6-D870-479B-AA2A-6E9D3725A9BA}" destId="{C1796490-8277-4624-BE82-47354DF15ED5}" srcOrd="2" destOrd="0" presId="urn:microsoft.com/office/officeart/2018/2/layout/IconVerticalSolidList"/>
    <dgm:cxn modelId="{541FEF2F-9963-4DEF-BB55-323946752774}" type="presParOf" srcId="{FC709AD6-D870-479B-AA2A-6E9D3725A9BA}" destId="{8DAADD55-0CA6-4893-93AD-C003138F63DC}" srcOrd="3" destOrd="0" presId="urn:microsoft.com/office/officeart/2018/2/layout/IconVerticalSolidList"/>
    <dgm:cxn modelId="{01676751-49D1-447E-9E20-257AAB86FE29}" type="presParOf" srcId="{81AF49EB-AA9A-4571-967F-C26C57987974}" destId="{60D3A51D-1CCF-43AF-9BA5-44CFE7C0DBF4}" srcOrd="1" destOrd="0" presId="urn:microsoft.com/office/officeart/2018/2/layout/IconVerticalSolidList"/>
    <dgm:cxn modelId="{283B3E7C-EA2E-46B5-9709-0F2754F57954}" type="presParOf" srcId="{81AF49EB-AA9A-4571-967F-C26C57987974}" destId="{6968A98D-320D-452F-8633-D0EE581A21A6}" srcOrd="2" destOrd="0" presId="urn:microsoft.com/office/officeart/2018/2/layout/IconVerticalSolidList"/>
    <dgm:cxn modelId="{9AB7337C-332C-4743-92FF-C79051BD008E}" type="presParOf" srcId="{6968A98D-320D-452F-8633-D0EE581A21A6}" destId="{D52EF9AE-5BF7-49EE-AB72-E8F06551A7F8}" srcOrd="0" destOrd="0" presId="urn:microsoft.com/office/officeart/2018/2/layout/IconVerticalSolidList"/>
    <dgm:cxn modelId="{012AD4F3-A058-420E-8754-12D7B2B042C4}" type="presParOf" srcId="{6968A98D-320D-452F-8633-D0EE581A21A6}" destId="{C486E23C-3440-4621-9EC8-93602EA28C41}" srcOrd="1" destOrd="0" presId="urn:microsoft.com/office/officeart/2018/2/layout/IconVerticalSolidList"/>
    <dgm:cxn modelId="{B7A304D4-9FEF-4C19-B2C8-9C05D58B4ADF}" type="presParOf" srcId="{6968A98D-320D-452F-8633-D0EE581A21A6}" destId="{6F83DBFC-FC10-455B-ACE1-115CCB8DEF47}" srcOrd="2" destOrd="0" presId="urn:microsoft.com/office/officeart/2018/2/layout/IconVerticalSolidList"/>
    <dgm:cxn modelId="{A84034F5-6C3F-4C7C-81C9-A131D90C56CE}" type="presParOf" srcId="{6968A98D-320D-452F-8633-D0EE581A21A6}" destId="{8ED0C9F1-E0BE-4E3E-988F-7DEF0F1030A3}" srcOrd="3" destOrd="0" presId="urn:microsoft.com/office/officeart/2018/2/layout/IconVerticalSolidList"/>
    <dgm:cxn modelId="{8A21926A-4232-41EB-8DD0-A00C0DFB9980}" type="presParOf" srcId="{81AF49EB-AA9A-4571-967F-C26C57987974}" destId="{223F5F25-FDC4-46C8-BD99-9197BA053CCB}" srcOrd="3" destOrd="0" presId="urn:microsoft.com/office/officeart/2018/2/layout/IconVerticalSolidList"/>
    <dgm:cxn modelId="{3A48CECF-A527-4095-BA20-3EE497E78235}" type="presParOf" srcId="{81AF49EB-AA9A-4571-967F-C26C57987974}" destId="{2105D3AD-7387-49C2-B65F-8A42E7F2C659}" srcOrd="4" destOrd="0" presId="urn:microsoft.com/office/officeart/2018/2/layout/IconVerticalSolidList"/>
    <dgm:cxn modelId="{ADF67031-73B9-4ABC-8979-1228652B7FB6}" type="presParOf" srcId="{2105D3AD-7387-49C2-B65F-8A42E7F2C659}" destId="{22623BAC-AA25-4EF5-B331-186A76AD7B66}" srcOrd="0" destOrd="0" presId="urn:microsoft.com/office/officeart/2018/2/layout/IconVerticalSolidList"/>
    <dgm:cxn modelId="{4AC2E829-2691-49A5-8256-E39DC5B1D793}" type="presParOf" srcId="{2105D3AD-7387-49C2-B65F-8A42E7F2C659}" destId="{63B4000C-87A5-43AD-9ECD-343F7E952CF3}" srcOrd="1" destOrd="0" presId="urn:microsoft.com/office/officeart/2018/2/layout/IconVerticalSolidList"/>
    <dgm:cxn modelId="{2A7DA2D1-BBD8-4D97-BD97-ED1F2BF737B5}" type="presParOf" srcId="{2105D3AD-7387-49C2-B65F-8A42E7F2C659}" destId="{49C8266B-D767-4014-8C0C-0C8AE56C97A3}" srcOrd="2" destOrd="0" presId="urn:microsoft.com/office/officeart/2018/2/layout/IconVerticalSolidList"/>
    <dgm:cxn modelId="{8BEA1CFD-1FB9-46AF-855C-40B2C7CB1459}" type="presParOf" srcId="{2105D3AD-7387-49C2-B65F-8A42E7F2C659}" destId="{310277CF-AA06-41A9-B671-1762E2F8623F}" srcOrd="3" destOrd="0" presId="urn:microsoft.com/office/officeart/2018/2/layout/IconVerticalSolidList"/>
    <dgm:cxn modelId="{0AF35134-3B41-4758-813F-0BFC6A66A2A9}" type="presParOf" srcId="{81AF49EB-AA9A-4571-967F-C26C57987974}" destId="{9EADE63C-DD42-4C32-BBC2-97501269CC35}" srcOrd="5" destOrd="0" presId="urn:microsoft.com/office/officeart/2018/2/layout/IconVerticalSolidList"/>
    <dgm:cxn modelId="{BE678CAF-08E2-47F3-9C9B-DB109B6D1E36}" type="presParOf" srcId="{81AF49EB-AA9A-4571-967F-C26C57987974}" destId="{55D37250-2E09-4DED-B8D4-21D0131F432A}" srcOrd="6" destOrd="0" presId="urn:microsoft.com/office/officeart/2018/2/layout/IconVerticalSolidList"/>
    <dgm:cxn modelId="{C11BFDCF-DA5E-437E-89FF-7C6FCE9AF83E}" type="presParOf" srcId="{55D37250-2E09-4DED-B8D4-21D0131F432A}" destId="{15C12987-F5E2-485D-B045-50E9A399179E}" srcOrd="0" destOrd="0" presId="urn:microsoft.com/office/officeart/2018/2/layout/IconVerticalSolidList"/>
    <dgm:cxn modelId="{CF5ED0C2-FED6-458A-8665-9527209459CC}" type="presParOf" srcId="{55D37250-2E09-4DED-B8D4-21D0131F432A}" destId="{F35306D3-E7DA-490F-9869-45DC42F6E337}" srcOrd="1" destOrd="0" presId="urn:microsoft.com/office/officeart/2018/2/layout/IconVerticalSolidList"/>
    <dgm:cxn modelId="{C4C054DF-37F4-478D-B1BE-E04C8D15980C}" type="presParOf" srcId="{55D37250-2E09-4DED-B8D4-21D0131F432A}" destId="{92F3B887-6448-4CB7-A264-BD1F76575206}" srcOrd="2" destOrd="0" presId="urn:microsoft.com/office/officeart/2018/2/layout/IconVerticalSolidList"/>
    <dgm:cxn modelId="{D265677A-8016-487F-AF3E-79C32C2E9877}" type="presParOf" srcId="{55D37250-2E09-4DED-B8D4-21D0131F432A}" destId="{A1CD87C7-E0C8-48A0-909F-E92511AC9F35}" srcOrd="3" destOrd="0" presId="urn:microsoft.com/office/officeart/2018/2/layout/IconVerticalSolidList"/>
    <dgm:cxn modelId="{7DA97311-0708-44B7-A2A8-311E98BE15EF}" type="presParOf" srcId="{55D37250-2E09-4DED-B8D4-21D0131F432A}" destId="{303EB4D7-51B2-45D4-98FC-67570C9014A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3994CD-9EEC-447A-8CFF-18420DEA3B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C123AC-B11F-4E35-979C-A935976E967B}">
      <dgm:prSet/>
      <dgm:spPr/>
      <dgm:t>
        <a:bodyPr/>
        <a:lstStyle/>
        <a:p>
          <a:r>
            <a:rPr lang="en-US"/>
            <a:t>Given a contract and a set of hypotheses (each being a sentence), to classify whether each hypothesis is entailed by, contradicting to or not mentioned by (neutral to) the contract.</a:t>
          </a:r>
        </a:p>
      </dgm:t>
    </dgm:pt>
    <dgm:pt modelId="{B12A492B-558F-45ED-ADB4-5B8654859B03}" type="parTrans" cxnId="{1F465119-F46B-4F26-9EE4-18CC724D7CD3}">
      <dgm:prSet/>
      <dgm:spPr/>
      <dgm:t>
        <a:bodyPr/>
        <a:lstStyle/>
        <a:p>
          <a:endParaRPr lang="en-US"/>
        </a:p>
      </dgm:t>
    </dgm:pt>
    <dgm:pt modelId="{E40614DA-38D4-4B5E-9DA2-9B65490F22C3}" type="sibTrans" cxnId="{1F465119-F46B-4F26-9EE4-18CC724D7CD3}">
      <dgm:prSet/>
      <dgm:spPr/>
      <dgm:t>
        <a:bodyPr/>
        <a:lstStyle/>
        <a:p>
          <a:endParaRPr lang="en-US"/>
        </a:p>
      </dgm:t>
    </dgm:pt>
    <dgm:pt modelId="{8FEAAC36-BFB3-4919-82F8-94C48D61FFA6}">
      <dgm:prSet/>
      <dgm:spPr/>
      <dgm:t>
        <a:bodyPr/>
        <a:lstStyle/>
        <a:p>
          <a:r>
            <a:rPr lang="en-US"/>
            <a:t>But contract can be huge!!!</a:t>
          </a:r>
        </a:p>
      </dgm:t>
    </dgm:pt>
    <dgm:pt modelId="{8DDD0016-174D-4B95-88F5-AFA3115970DB}" type="parTrans" cxnId="{30AA2084-FB6C-472C-B71B-2712B423F642}">
      <dgm:prSet/>
      <dgm:spPr/>
      <dgm:t>
        <a:bodyPr/>
        <a:lstStyle/>
        <a:p>
          <a:endParaRPr lang="en-US"/>
        </a:p>
      </dgm:t>
    </dgm:pt>
    <dgm:pt modelId="{A5C6E60F-CDDB-4E3E-8999-B024F09C3B91}" type="sibTrans" cxnId="{30AA2084-FB6C-472C-B71B-2712B423F642}">
      <dgm:prSet/>
      <dgm:spPr/>
      <dgm:t>
        <a:bodyPr/>
        <a:lstStyle/>
        <a:p>
          <a:endParaRPr lang="en-US"/>
        </a:p>
      </dgm:t>
    </dgm:pt>
    <dgm:pt modelId="{B3365DB2-D748-44DE-AE77-A4931BAD8FEE}" type="pres">
      <dgm:prSet presAssocID="{CA3994CD-9EEC-447A-8CFF-18420DEA3BC6}" presName="root" presStyleCnt="0">
        <dgm:presLayoutVars>
          <dgm:dir/>
          <dgm:resizeHandles val="exact"/>
        </dgm:presLayoutVars>
      </dgm:prSet>
      <dgm:spPr/>
    </dgm:pt>
    <dgm:pt modelId="{756808CF-BB47-4792-B616-C40045BDD7C1}" type="pres">
      <dgm:prSet presAssocID="{CBC123AC-B11F-4E35-979C-A935976E967B}" presName="compNode" presStyleCnt="0"/>
      <dgm:spPr/>
    </dgm:pt>
    <dgm:pt modelId="{ED74ED7A-2738-4E38-B861-CAEB6E0F85E9}" type="pres">
      <dgm:prSet presAssocID="{CBC123AC-B11F-4E35-979C-A935976E96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20C50743-4F80-41A6-9852-F24AD25D1347}" type="pres">
      <dgm:prSet presAssocID="{CBC123AC-B11F-4E35-979C-A935976E967B}" presName="spaceRect" presStyleCnt="0"/>
      <dgm:spPr/>
    </dgm:pt>
    <dgm:pt modelId="{0DDE702B-8D53-4C8C-AC25-BCBA7A3CC3DE}" type="pres">
      <dgm:prSet presAssocID="{CBC123AC-B11F-4E35-979C-A935976E967B}" presName="textRect" presStyleLbl="revTx" presStyleIdx="0" presStyleCnt="2">
        <dgm:presLayoutVars>
          <dgm:chMax val="1"/>
          <dgm:chPref val="1"/>
        </dgm:presLayoutVars>
      </dgm:prSet>
      <dgm:spPr/>
    </dgm:pt>
    <dgm:pt modelId="{83DF1510-C15F-46D6-B885-807240410058}" type="pres">
      <dgm:prSet presAssocID="{E40614DA-38D4-4B5E-9DA2-9B65490F22C3}" presName="sibTrans" presStyleCnt="0"/>
      <dgm:spPr/>
    </dgm:pt>
    <dgm:pt modelId="{B07FBEDE-749D-4BD1-B82B-3729F32AA6C1}" type="pres">
      <dgm:prSet presAssocID="{8FEAAC36-BFB3-4919-82F8-94C48D61FFA6}" presName="compNode" presStyleCnt="0"/>
      <dgm:spPr/>
    </dgm:pt>
    <dgm:pt modelId="{266468AD-1155-42B8-AB31-496D53ABAD74}" type="pres">
      <dgm:prSet presAssocID="{8FEAAC36-BFB3-4919-82F8-94C48D61FF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B1F0849B-364B-4562-AE5E-F7CCBFA28F6D}" type="pres">
      <dgm:prSet presAssocID="{8FEAAC36-BFB3-4919-82F8-94C48D61FFA6}" presName="spaceRect" presStyleCnt="0"/>
      <dgm:spPr/>
    </dgm:pt>
    <dgm:pt modelId="{3EA14F02-D141-4547-909E-1844EE9E9810}" type="pres">
      <dgm:prSet presAssocID="{8FEAAC36-BFB3-4919-82F8-94C48D61FFA6}" presName="textRect" presStyleLbl="revTx" presStyleIdx="1" presStyleCnt="2">
        <dgm:presLayoutVars>
          <dgm:chMax val="1"/>
          <dgm:chPref val="1"/>
        </dgm:presLayoutVars>
      </dgm:prSet>
      <dgm:spPr/>
    </dgm:pt>
  </dgm:ptLst>
  <dgm:cxnLst>
    <dgm:cxn modelId="{1F465119-F46B-4F26-9EE4-18CC724D7CD3}" srcId="{CA3994CD-9EEC-447A-8CFF-18420DEA3BC6}" destId="{CBC123AC-B11F-4E35-979C-A935976E967B}" srcOrd="0" destOrd="0" parTransId="{B12A492B-558F-45ED-ADB4-5B8654859B03}" sibTransId="{E40614DA-38D4-4B5E-9DA2-9B65490F22C3}"/>
    <dgm:cxn modelId="{2550AD81-8ADE-444A-8063-17FD42711650}" type="presOf" srcId="{CA3994CD-9EEC-447A-8CFF-18420DEA3BC6}" destId="{B3365DB2-D748-44DE-AE77-A4931BAD8FEE}" srcOrd="0" destOrd="0" presId="urn:microsoft.com/office/officeart/2018/2/layout/IconLabelList"/>
    <dgm:cxn modelId="{30AA2084-FB6C-472C-B71B-2712B423F642}" srcId="{CA3994CD-9EEC-447A-8CFF-18420DEA3BC6}" destId="{8FEAAC36-BFB3-4919-82F8-94C48D61FFA6}" srcOrd="1" destOrd="0" parTransId="{8DDD0016-174D-4B95-88F5-AFA3115970DB}" sibTransId="{A5C6E60F-CDDB-4E3E-8999-B024F09C3B91}"/>
    <dgm:cxn modelId="{D8C048B7-7B7F-42AE-A6CC-F0A5D0B77506}" type="presOf" srcId="{CBC123AC-B11F-4E35-979C-A935976E967B}" destId="{0DDE702B-8D53-4C8C-AC25-BCBA7A3CC3DE}" srcOrd="0" destOrd="0" presId="urn:microsoft.com/office/officeart/2018/2/layout/IconLabelList"/>
    <dgm:cxn modelId="{6FC4FDFF-2BC0-42F2-BC31-D6AF1FB37CEB}" type="presOf" srcId="{8FEAAC36-BFB3-4919-82F8-94C48D61FFA6}" destId="{3EA14F02-D141-4547-909E-1844EE9E9810}" srcOrd="0" destOrd="0" presId="urn:microsoft.com/office/officeart/2018/2/layout/IconLabelList"/>
    <dgm:cxn modelId="{4D7CC66F-EF8B-47EB-8BC1-BF0DC7C129A0}" type="presParOf" srcId="{B3365DB2-D748-44DE-AE77-A4931BAD8FEE}" destId="{756808CF-BB47-4792-B616-C40045BDD7C1}" srcOrd="0" destOrd="0" presId="urn:microsoft.com/office/officeart/2018/2/layout/IconLabelList"/>
    <dgm:cxn modelId="{24ACB53B-75DF-4EA3-A786-575925C29B16}" type="presParOf" srcId="{756808CF-BB47-4792-B616-C40045BDD7C1}" destId="{ED74ED7A-2738-4E38-B861-CAEB6E0F85E9}" srcOrd="0" destOrd="0" presId="urn:microsoft.com/office/officeart/2018/2/layout/IconLabelList"/>
    <dgm:cxn modelId="{F5B2B142-643D-4E4A-B800-266046835D01}" type="presParOf" srcId="{756808CF-BB47-4792-B616-C40045BDD7C1}" destId="{20C50743-4F80-41A6-9852-F24AD25D1347}" srcOrd="1" destOrd="0" presId="urn:microsoft.com/office/officeart/2018/2/layout/IconLabelList"/>
    <dgm:cxn modelId="{A70EEA15-1193-4218-882F-7AD5B28A627D}" type="presParOf" srcId="{756808CF-BB47-4792-B616-C40045BDD7C1}" destId="{0DDE702B-8D53-4C8C-AC25-BCBA7A3CC3DE}" srcOrd="2" destOrd="0" presId="urn:microsoft.com/office/officeart/2018/2/layout/IconLabelList"/>
    <dgm:cxn modelId="{8D9749D0-72A5-46FB-876B-0B600F3214F5}" type="presParOf" srcId="{B3365DB2-D748-44DE-AE77-A4931BAD8FEE}" destId="{83DF1510-C15F-46D6-B885-807240410058}" srcOrd="1" destOrd="0" presId="urn:microsoft.com/office/officeart/2018/2/layout/IconLabelList"/>
    <dgm:cxn modelId="{06BA3287-8848-46AA-B59B-44B739740541}" type="presParOf" srcId="{B3365DB2-D748-44DE-AE77-A4931BAD8FEE}" destId="{B07FBEDE-749D-4BD1-B82B-3729F32AA6C1}" srcOrd="2" destOrd="0" presId="urn:microsoft.com/office/officeart/2018/2/layout/IconLabelList"/>
    <dgm:cxn modelId="{613C0100-DDE0-4849-909A-88ABDDBB6DA6}" type="presParOf" srcId="{B07FBEDE-749D-4BD1-B82B-3729F32AA6C1}" destId="{266468AD-1155-42B8-AB31-496D53ABAD74}" srcOrd="0" destOrd="0" presId="urn:microsoft.com/office/officeart/2018/2/layout/IconLabelList"/>
    <dgm:cxn modelId="{59B0F0BF-D2F2-4D0D-A178-15A2E787B12A}" type="presParOf" srcId="{B07FBEDE-749D-4BD1-B82B-3729F32AA6C1}" destId="{B1F0849B-364B-4562-AE5E-F7CCBFA28F6D}" srcOrd="1" destOrd="0" presId="urn:microsoft.com/office/officeart/2018/2/layout/IconLabelList"/>
    <dgm:cxn modelId="{9A1B2BDC-CBF8-45B5-BE50-57CB4846D774}" type="presParOf" srcId="{B07FBEDE-749D-4BD1-B82B-3729F32AA6C1}" destId="{3EA14F02-D141-4547-909E-1844EE9E981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57E6FE-952E-4F5E-B5BA-1022A74CB123}"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965B449B-7493-4AAB-8259-494B2DDA6108}">
      <dgm:prSet/>
      <dgm:spPr/>
      <dgm:t>
        <a:bodyPr/>
        <a:lstStyle/>
        <a:p>
          <a:r>
            <a:rPr lang="en-US"/>
            <a:t>Reviewing a contract can be tedious and tiresome. </a:t>
          </a:r>
        </a:p>
      </dgm:t>
    </dgm:pt>
    <dgm:pt modelId="{255FD808-4628-46A4-92CA-2D865FCC8C11}" type="parTrans" cxnId="{8ACA8861-B526-4523-A55B-2BEACFFC260C}">
      <dgm:prSet/>
      <dgm:spPr/>
      <dgm:t>
        <a:bodyPr/>
        <a:lstStyle/>
        <a:p>
          <a:endParaRPr lang="en-US"/>
        </a:p>
      </dgm:t>
    </dgm:pt>
    <dgm:pt modelId="{5E80DD35-3315-4942-86DC-75DA4DBCDC4F}" type="sibTrans" cxnId="{8ACA8861-B526-4523-A55B-2BEACFFC260C}">
      <dgm:prSet/>
      <dgm:spPr/>
      <dgm:t>
        <a:bodyPr/>
        <a:lstStyle/>
        <a:p>
          <a:endParaRPr lang="en-US"/>
        </a:p>
      </dgm:t>
    </dgm:pt>
    <dgm:pt modelId="{F3BF5D33-725E-44BD-AA84-AC3031DB254C}">
      <dgm:prSet/>
      <dgm:spPr/>
      <dgm:t>
        <a:bodyPr/>
        <a:lstStyle/>
        <a:p>
          <a:r>
            <a:rPr lang="en-US"/>
            <a:t>Especially if you have large contracts.</a:t>
          </a:r>
        </a:p>
      </dgm:t>
    </dgm:pt>
    <dgm:pt modelId="{84471271-4B50-4CDD-B6E3-981062B94565}" type="parTrans" cxnId="{97495B64-3E8A-4C66-96A2-B49F7186C7B5}">
      <dgm:prSet/>
      <dgm:spPr/>
      <dgm:t>
        <a:bodyPr/>
        <a:lstStyle/>
        <a:p>
          <a:endParaRPr lang="en-US"/>
        </a:p>
      </dgm:t>
    </dgm:pt>
    <dgm:pt modelId="{39351C08-1EAC-41E2-8430-CF9928C38683}" type="sibTrans" cxnId="{97495B64-3E8A-4C66-96A2-B49F7186C7B5}">
      <dgm:prSet/>
      <dgm:spPr/>
      <dgm:t>
        <a:bodyPr/>
        <a:lstStyle/>
        <a:p>
          <a:endParaRPr lang="en-US"/>
        </a:p>
      </dgm:t>
    </dgm:pt>
    <dgm:pt modelId="{86DA7391-F2B5-4A5A-B98C-561D39BD20E6}">
      <dgm:prSet/>
      <dgm:spPr/>
      <dgm:t>
        <a:bodyPr/>
        <a:lstStyle/>
        <a:p>
          <a:r>
            <a:rPr lang="en-US"/>
            <a:t>So usually companies hire experts to review contracts.</a:t>
          </a:r>
        </a:p>
      </dgm:t>
    </dgm:pt>
    <dgm:pt modelId="{9A1B9AAE-6A41-441C-B88B-FC285F18099B}" type="parTrans" cxnId="{55597988-DF8A-48E1-A3C1-CA8A59F8F453}">
      <dgm:prSet/>
      <dgm:spPr/>
      <dgm:t>
        <a:bodyPr/>
        <a:lstStyle/>
        <a:p>
          <a:endParaRPr lang="en-US"/>
        </a:p>
      </dgm:t>
    </dgm:pt>
    <dgm:pt modelId="{02E2C41B-6676-4BD2-AA77-E27ECE8F8E6E}" type="sibTrans" cxnId="{55597988-DF8A-48E1-A3C1-CA8A59F8F453}">
      <dgm:prSet/>
      <dgm:spPr/>
      <dgm:t>
        <a:bodyPr/>
        <a:lstStyle/>
        <a:p>
          <a:endParaRPr lang="en-US"/>
        </a:p>
      </dgm:t>
    </dgm:pt>
    <dgm:pt modelId="{3298D6D8-4417-45F9-A02F-04E029587DE1}">
      <dgm:prSet/>
      <dgm:spPr/>
      <dgm:t>
        <a:bodyPr/>
        <a:lstStyle/>
        <a:p>
          <a:r>
            <a:rPr lang="en-US"/>
            <a:t>But this requires lot of resources and time which are not available to small companies.</a:t>
          </a:r>
        </a:p>
      </dgm:t>
    </dgm:pt>
    <dgm:pt modelId="{39868B74-E719-4B4B-A6CD-2D1F46CE7F85}" type="parTrans" cxnId="{941130BA-BE2E-4117-84C2-99B9FE9D3C1D}">
      <dgm:prSet/>
      <dgm:spPr/>
      <dgm:t>
        <a:bodyPr/>
        <a:lstStyle/>
        <a:p>
          <a:endParaRPr lang="en-US"/>
        </a:p>
      </dgm:t>
    </dgm:pt>
    <dgm:pt modelId="{61A15130-777C-4C58-8EDD-DF948630DD7C}" type="sibTrans" cxnId="{941130BA-BE2E-4117-84C2-99B9FE9D3C1D}">
      <dgm:prSet/>
      <dgm:spPr/>
      <dgm:t>
        <a:bodyPr/>
        <a:lstStyle/>
        <a:p>
          <a:endParaRPr lang="en-US"/>
        </a:p>
      </dgm:t>
    </dgm:pt>
    <dgm:pt modelId="{95BF7D89-99CC-4218-B2DB-9D1936D28988}">
      <dgm:prSet/>
      <dgm:spPr/>
      <dgm:t>
        <a:bodyPr/>
        <a:lstStyle/>
        <a:p>
          <a:r>
            <a:rPr lang="en-US"/>
            <a:t>So they usually skip the process of reviewing the contracts.</a:t>
          </a:r>
        </a:p>
      </dgm:t>
    </dgm:pt>
    <dgm:pt modelId="{3F417D9E-D68B-4984-BE3E-C0D67AB90F7E}" type="parTrans" cxnId="{A0B94485-73DD-4CDA-9C9E-0E3C37807191}">
      <dgm:prSet/>
      <dgm:spPr/>
      <dgm:t>
        <a:bodyPr/>
        <a:lstStyle/>
        <a:p>
          <a:endParaRPr lang="en-US"/>
        </a:p>
      </dgm:t>
    </dgm:pt>
    <dgm:pt modelId="{59741CFE-4731-4813-A8B6-62A5643F680B}" type="sibTrans" cxnId="{A0B94485-73DD-4CDA-9C9E-0E3C37807191}">
      <dgm:prSet/>
      <dgm:spPr/>
      <dgm:t>
        <a:bodyPr/>
        <a:lstStyle/>
        <a:p>
          <a:endParaRPr lang="en-US"/>
        </a:p>
      </dgm:t>
    </dgm:pt>
    <dgm:pt modelId="{9E849640-E5E6-4799-904D-20D377F92E28}" type="pres">
      <dgm:prSet presAssocID="{B457E6FE-952E-4F5E-B5BA-1022A74CB123}" presName="diagram" presStyleCnt="0">
        <dgm:presLayoutVars>
          <dgm:dir/>
          <dgm:resizeHandles val="exact"/>
        </dgm:presLayoutVars>
      </dgm:prSet>
      <dgm:spPr/>
    </dgm:pt>
    <dgm:pt modelId="{8B170860-7BFB-4449-A994-7AD7581C6B6D}" type="pres">
      <dgm:prSet presAssocID="{965B449B-7493-4AAB-8259-494B2DDA6108}" presName="arrow" presStyleLbl="node1" presStyleIdx="0" presStyleCnt="5">
        <dgm:presLayoutVars>
          <dgm:bulletEnabled val="1"/>
        </dgm:presLayoutVars>
      </dgm:prSet>
      <dgm:spPr/>
    </dgm:pt>
    <dgm:pt modelId="{49B577E8-E35B-420F-8DF9-390A62616AC7}" type="pres">
      <dgm:prSet presAssocID="{F3BF5D33-725E-44BD-AA84-AC3031DB254C}" presName="arrow" presStyleLbl="node1" presStyleIdx="1" presStyleCnt="5">
        <dgm:presLayoutVars>
          <dgm:bulletEnabled val="1"/>
        </dgm:presLayoutVars>
      </dgm:prSet>
      <dgm:spPr/>
    </dgm:pt>
    <dgm:pt modelId="{71D8F8D3-725B-45A5-8823-C0C60968EA4C}" type="pres">
      <dgm:prSet presAssocID="{86DA7391-F2B5-4A5A-B98C-561D39BD20E6}" presName="arrow" presStyleLbl="node1" presStyleIdx="2" presStyleCnt="5">
        <dgm:presLayoutVars>
          <dgm:bulletEnabled val="1"/>
        </dgm:presLayoutVars>
      </dgm:prSet>
      <dgm:spPr/>
    </dgm:pt>
    <dgm:pt modelId="{92F541AF-6FC2-4432-AC75-C78BDA26E876}" type="pres">
      <dgm:prSet presAssocID="{3298D6D8-4417-45F9-A02F-04E029587DE1}" presName="arrow" presStyleLbl="node1" presStyleIdx="3" presStyleCnt="5">
        <dgm:presLayoutVars>
          <dgm:bulletEnabled val="1"/>
        </dgm:presLayoutVars>
      </dgm:prSet>
      <dgm:spPr/>
    </dgm:pt>
    <dgm:pt modelId="{AD13DB6C-802B-4F20-822D-D23DE9C66694}" type="pres">
      <dgm:prSet presAssocID="{95BF7D89-99CC-4218-B2DB-9D1936D28988}" presName="arrow" presStyleLbl="node1" presStyleIdx="4" presStyleCnt="5">
        <dgm:presLayoutVars>
          <dgm:bulletEnabled val="1"/>
        </dgm:presLayoutVars>
      </dgm:prSet>
      <dgm:spPr/>
    </dgm:pt>
  </dgm:ptLst>
  <dgm:cxnLst>
    <dgm:cxn modelId="{BD1CCD01-3F81-4879-BEBF-3E5E01F4F9C8}" type="presOf" srcId="{86DA7391-F2B5-4A5A-B98C-561D39BD20E6}" destId="{71D8F8D3-725B-45A5-8823-C0C60968EA4C}" srcOrd="0" destOrd="0" presId="urn:microsoft.com/office/officeart/2005/8/layout/arrow5"/>
    <dgm:cxn modelId="{CAAC3E22-FECC-4348-A7C6-3D5CDE7C06B5}" type="presOf" srcId="{965B449B-7493-4AAB-8259-494B2DDA6108}" destId="{8B170860-7BFB-4449-A994-7AD7581C6B6D}" srcOrd="0" destOrd="0" presId="urn:microsoft.com/office/officeart/2005/8/layout/arrow5"/>
    <dgm:cxn modelId="{0D1D3B24-8940-4E33-B408-3D5E1EC2AEEA}" type="presOf" srcId="{B457E6FE-952E-4F5E-B5BA-1022A74CB123}" destId="{9E849640-E5E6-4799-904D-20D377F92E28}" srcOrd="0" destOrd="0" presId="urn:microsoft.com/office/officeart/2005/8/layout/arrow5"/>
    <dgm:cxn modelId="{35B7222B-CF4B-4434-BE9B-CB1E6055A645}" type="presOf" srcId="{F3BF5D33-725E-44BD-AA84-AC3031DB254C}" destId="{49B577E8-E35B-420F-8DF9-390A62616AC7}" srcOrd="0" destOrd="0" presId="urn:microsoft.com/office/officeart/2005/8/layout/arrow5"/>
    <dgm:cxn modelId="{8ACA8861-B526-4523-A55B-2BEACFFC260C}" srcId="{B457E6FE-952E-4F5E-B5BA-1022A74CB123}" destId="{965B449B-7493-4AAB-8259-494B2DDA6108}" srcOrd="0" destOrd="0" parTransId="{255FD808-4628-46A4-92CA-2D865FCC8C11}" sibTransId="{5E80DD35-3315-4942-86DC-75DA4DBCDC4F}"/>
    <dgm:cxn modelId="{97495B64-3E8A-4C66-96A2-B49F7186C7B5}" srcId="{B457E6FE-952E-4F5E-B5BA-1022A74CB123}" destId="{F3BF5D33-725E-44BD-AA84-AC3031DB254C}" srcOrd="1" destOrd="0" parTransId="{84471271-4B50-4CDD-B6E3-981062B94565}" sibTransId="{39351C08-1EAC-41E2-8430-CF9928C38683}"/>
    <dgm:cxn modelId="{AADD5C6C-4CF0-4979-83DF-0D192E6C2ADA}" type="presOf" srcId="{95BF7D89-99CC-4218-B2DB-9D1936D28988}" destId="{AD13DB6C-802B-4F20-822D-D23DE9C66694}" srcOrd="0" destOrd="0" presId="urn:microsoft.com/office/officeart/2005/8/layout/arrow5"/>
    <dgm:cxn modelId="{A0B94485-73DD-4CDA-9C9E-0E3C37807191}" srcId="{B457E6FE-952E-4F5E-B5BA-1022A74CB123}" destId="{95BF7D89-99CC-4218-B2DB-9D1936D28988}" srcOrd="4" destOrd="0" parTransId="{3F417D9E-D68B-4984-BE3E-C0D67AB90F7E}" sibTransId="{59741CFE-4731-4813-A8B6-62A5643F680B}"/>
    <dgm:cxn modelId="{55597988-DF8A-48E1-A3C1-CA8A59F8F453}" srcId="{B457E6FE-952E-4F5E-B5BA-1022A74CB123}" destId="{86DA7391-F2B5-4A5A-B98C-561D39BD20E6}" srcOrd="2" destOrd="0" parTransId="{9A1B9AAE-6A41-441C-B88B-FC285F18099B}" sibTransId="{02E2C41B-6676-4BD2-AA77-E27ECE8F8E6E}"/>
    <dgm:cxn modelId="{941130BA-BE2E-4117-84C2-99B9FE9D3C1D}" srcId="{B457E6FE-952E-4F5E-B5BA-1022A74CB123}" destId="{3298D6D8-4417-45F9-A02F-04E029587DE1}" srcOrd="3" destOrd="0" parTransId="{39868B74-E719-4B4B-A6CD-2D1F46CE7F85}" sibTransId="{61A15130-777C-4C58-8EDD-DF948630DD7C}"/>
    <dgm:cxn modelId="{6E48A0DD-2FB7-49B2-AF6B-AEC4DECC47D3}" type="presOf" srcId="{3298D6D8-4417-45F9-A02F-04E029587DE1}" destId="{92F541AF-6FC2-4432-AC75-C78BDA26E876}" srcOrd="0" destOrd="0" presId="urn:microsoft.com/office/officeart/2005/8/layout/arrow5"/>
    <dgm:cxn modelId="{76A7DA52-0228-40B7-A1FB-7E886BBDC17C}" type="presParOf" srcId="{9E849640-E5E6-4799-904D-20D377F92E28}" destId="{8B170860-7BFB-4449-A994-7AD7581C6B6D}" srcOrd="0" destOrd="0" presId="urn:microsoft.com/office/officeart/2005/8/layout/arrow5"/>
    <dgm:cxn modelId="{0439B24F-F0E8-4163-A25F-2FC863BE3499}" type="presParOf" srcId="{9E849640-E5E6-4799-904D-20D377F92E28}" destId="{49B577E8-E35B-420F-8DF9-390A62616AC7}" srcOrd="1" destOrd="0" presId="urn:microsoft.com/office/officeart/2005/8/layout/arrow5"/>
    <dgm:cxn modelId="{4F29543B-9FC4-4712-A2FD-5EA8FA50BDEA}" type="presParOf" srcId="{9E849640-E5E6-4799-904D-20D377F92E28}" destId="{71D8F8D3-725B-45A5-8823-C0C60968EA4C}" srcOrd="2" destOrd="0" presId="urn:microsoft.com/office/officeart/2005/8/layout/arrow5"/>
    <dgm:cxn modelId="{E47BF9EF-2677-45C7-A06B-CD4226B53201}" type="presParOf" srcId="{9E849640-E5E6-4799-904D-20D377F92E28}" destId="{92F541AF-6FC2-4432-AC75-C78BDA26E876}" srcOrd="3" destOrd="0" presId="urn:microsoft.com/office/officeart/2005/8/layout/arrow5"/>
    <dgm:cxn modelId="{237C5824-3834-4D52-8FCB-0C190D3530AE}" type="presParOf" srcId="{9E849640-E5E6-4799-904D-20D377F92E28}" destId="{AD13DB6C-802B-4F20-822D-D23DE9C66694}"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26AB06-EF84-40BD-88D6-37E7287CFBD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1BA328-EB20-4E71-B202-1703A76C73FD}">
      <dgm:prSet/>
      <dgm:spPr/>
      <dgm:t>
        <a:bodyPr/>
        <a:lstStyle/>
        <a:p>
          <a:r>
            <a:rPr lang="en-US"/>
            <a:t>Once we get contexts for given contract, we will prepare context, hypothesis pair for each hypothesis similar to way we did in BERT.</a:t>
          </a:r>
        </a:p>
      </dgm:t>
    </dgm:pt>
    <dgm:pt modelId="{CE07F016-A2E2-4601-A6C2-E048CFFB7F6B}" type="parTrans" cxnId="{38AE7FD3-1855-4D81-B6A2-DB3ADE8A34E1}">
      <dgm:prSet/>
      <dgm:spPr/>
      <dgm:t>
        <a:bodyPr/>
        <a:lstStyle/>
        <a:p>
          <a:endParaRPr lang="en-US"/>
        </a:p>
      </dgm:t>
    </dgm:pt>
    <dgm:pt modelId="{CE2A9A28-C0EE-40BB-BDF9-CF58063BE9F8}" type="sibTrans" cxnId="{38AE7FD3-1855-4D81-B6A2-DB3ADE8A34E1}">
      <dgm:prSet/>
      <dgm:spPr/>
      <dgm:t>
        <a:bodyPr/>
        <a:lstStyle/>
        <a:p>
          <a:endParaRPr lang="en-US"/>
        </a:p>
      </dgm:t>
    </dgm:pt>
    <dgm:pt modelId="{67674FDE-1949-40DA-AB7E-454CDD33554F}">
      <dgm:prSet/>
      <dgm:spPr/>
      <dgm:t>
        <a:bodyPr/>
        <a:lstStyle/>
        <a:p>
          <a:r>
            <a:rPr lang="en-US"/>
            <a:t>Unlike BERT where there was only one linear layer, here we will have two linear layers.</a:t>
          </a:r>
        </a:p>
      </dgm:t>
    </dgm:pt>
    <dgm:pt modelId="{58C575CC-6A1E-42F1-AA5D-6756B5311623}" type="parTrans" cxnId="{82C0857C-1F9C-4D57-89E7-C2920536239F}">
      <dgm:prSet/>
      <dgm:spPr/>
      <dgm:t>
        <a:bodyPr/>
        <a:lstStyle/>
        <a:p>
          <a:endParaRPr lang="en-US"/>
        </a:p>
      </dgm:t>
    </dgm:pt>
    <dgm:pt modelId="{58E5B4B7-F758-4789-8B3A-E42C056F7AE1}" type="sibTrans" cxnId="{82C0857C-1F9C-4D57-89E7-C2920536239F}">
      <dgm:prSet/>
      <dgm:spPr/>
      <dgm:t>
        <a:bodyPr/>
        <a:lstStyle/>
        <a:p>
          <a:endParaRPr lang="en-US"/>
        </a:p>
      </dgm:t>
    </dgm:pt>
    <dgm:pt modelId="{9EBC4C15-4F9E-49F8-950A-6688838F9DF3}">
      <dgm:prSet/>
      <dgm:spPr/>
      <dgm:t>
        <a:bodyPr/>
        <a:lstStyle/>
        <a:p>
          <a:r>
            <a:rPr lang="en-US"/>
            <a:t>One for evidence, and the other for NLI.</a:t>
          </a:r>
        </a:p>
      </dgm:t>
    </dgm:pt>
    <dgm:pt modelId="{9A273F59-15E6-45A9-995D-CA6870665DA6}" type="parTrans" cxnId="{75651BAD-809F-4A68-9B2D-7FAAF2F04172}">
      <dgm:prSet/>
      <dgm:spPr/>
      <dgm:t>
        <a:bodyPr/>
        <a:lstStyle/>
        <a:p>
          <a:endParaRPr lang="en-US"/>
        </a:p>
      </dgm:t>
    </dgm:pt>
    <dgm:pt modelId="{21C3A41F-2569-4295-9D29-4309E8B919FF}" type="sibTrans" cxnId="{75651BAD-809F-4A68-9B2D-7FAAF2F04172}">
      <dgm:prSet/>
      <dgm:spPr/>
      <dgm:t>
        <a:bodyPr/>
        <a:lstStyle/>
        <a:p>
          <a:endParaRPr lang="en-US"/>
        </a:p>
      </dgm:t>
    </dgm:pt>
    <dgm:pt modelId="{86915ADC-2C33-46C6-8373-4A76A2BE6F2B}" type="pres">
      <dgm:prSet presAssocID="{A926AB06-EF84-40BD-88D6-37E7287CFBD6}" presName="root" presStyleCnt="0">
        <dgm:presLayoutVars>
          <dgm:dir/>
          <dgm:resizeHandles val="exact"/>
        </dgm:presLayoutVars>
      </dgm:prSet>
      <dgm:spPr/>
    </dgm:pt>
    <dgm:pt modelId="{DE2F1C7B-67EB-4109-A70F-0E9671FC2ED2}" type="pres">
      <dgm:prSet presAssocID="{611BA328-EB20-4E71-B202-1703A76C73FD}" presName="compNode" presStyleCnt="0"/>
      <dgm:spPr/>
    </dgm:pt>
    <dgm:pt modelId="{BA9E4E3C-8DE2-459A-A020-86784246D080}" type="pres">
      <dgm:prSet presAssocID="{611BA328-EB20-4E71-B202-1703A76C73FD}" presName="bgRect" presStyleLbl="bgShp" presStyleIdx="0" presStyleCnt="3"/>
      <dgm:spPr/>
    </dgm:pt>
    <dgm:pt modelId="{3215FDDC-4232-4DA9-9793-5389DF72685B}" type="pres">
      <dgm:prSet presAssocID="{611BA328-EB20-4E71-B202-1703A76C73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8A16D99-7FE2-4685-8D8B-6DF983C6A0CC}" type="pres">
      <dgm:prSet presAssocID="{611BA328-EB20-4E71-B202-1703A76C73FD}" presName="spaceRect" presStyleCnt="0"/>
      <dgm:spPr/>
    </dgm:pt>
    <dgm:pt modelId="{BD285BFF-AFAE-4712-A800-8F401132C8EB}" type="pres">
      <dgm:prSet presAssocID="{611BA328-EB20-4E71-B202-1703A76C73FD}" presName="parTx" presStyleLbl="revTx" presStyleIdx="0" presStyleCnt="3">
        <dgm:presLayoutVars>
          <dgm:chMax val="0"/>
          <dgm:chPref val="0"/>
        </dgm:presLayoutVars>
      </dgm:prSet>
      <dgm:spPr/>
    </dgm:pt>
    <dgm:pt modelId="{DA8EDDA0-E763-49F4-8AA7-8DE01CFD6942}" type="pres">
      <dgm:prSet presAssocID="{CE2A9A28-C0EE-40BB-BDF9-CF58063BE9F8}" presName="sibTrans" presStyleCnt="0"/>
      <dgm:spPr/>
    </dgm:pt>
    <dgm:pt modelId="{F2219CDF-422D-489E-9181-DCC39F8EBF25}" type="pres">
      <dgm:prSet presAssocID="{67674FDE-1949-40DA-AB7E-454CDD33554F}" presName="compNode" presStyleCnt="0"/>
      <dgm:spPr/>
    </dgm:pt>
    <dgm:pt modelId="{5E41810A-DC2C-4CF1-8949-FA4AA7C08004}" type="pres">
      <dgm:prSet presAssocID="{67674FDE-1949-40DA-AB7E-454CDD33554F}" presName="bgRect" presStyleLbl="bgShp" presStyleIdx="1" presStyleCnt="3"/>
      <dgm:spPr/>
    </dgm:pt>
    <dgm:pt modelId="{D834F467-E833-4CD0-AA5C-A8C88F46752D}" type="pres">
      <dgm:prSet presAssocID="{67674FDE-1949-40DA-AB7E-454CDD3355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4849950-D283-4954-92AB-197820A31D96}" type="pres">
      <dgm:prSet presAssocID="{67674FDE-1949-40DA-AB7E-454CDD33554F}" presName="spaceRect" presStyleCnt="0"/>
      <dgm:spPr/>
    </dgm:pt>
    <dgm:pt modelId="{C0645FBB-C74E-4C04-A8A3-028BB790EE4B}" type="pres">
      <dgm:prSet presAssocID="{67674FDE-1949-40DA-AB7E-454CDD33554F}" presName="parTx" presStyleLbl="revTx" presStyleIdx="1" presStyleCnt="3">
        <dgm:presLayoutVars>
          <dgm:chMax val="0"/>
          <dgm:chPref val="0"/>
        </dgm:presLayoutVars>
      </dgm:prSet>
      <dgm:spPr/>
    </dgm:pt>
    <dgm:pt modelId="{A8F8D027-E8C7-4343-8A5A-B56318AA56C1}" type="pres">
      <dgm:prSet presAssocID="{58E5B4B7-F758-4789-8B3A-E42C056F7AE1}" presName="sibTrans" presStyleCnt="0"/>
      <dgm:spPr/>
    </dgm:pt>
    <dgm:pt modelId="{0F5F853B-5D68-491B-A0F4-EC0052E91361}" type="pres">
      <dgm:prSet presAssocID="{9EBC4C15-4F9E-49F8-950A-6688838F9DF3}" presName="compNode" presStyleCnt="0"/>
      <dgm:spPr/>
    </dgm:pt>
    <dgm:pt modelId="{D7992865-ED3B-4B34-A1C2-318736E5B7BD}" type="pres">
      <dgm:prSet presAssocID="{9EBC4C15-4F9E-49F8-950A-6688838F9DF3}" presName="bgRect" presStyleLbl="bgShp" presStyleIdx="2" presStyleCnt="3"/>
      <dgm:spPr/>
    </dgm:pt>
    <dgm:pt modelId="{2E26DEAD-85E5-4A76-B7BA-D8A8FFA00C2B}" type="pres">
      <dgm:prSet presAssocID="{9EBC4C15-4F9E-49F8-950A-6688838F9D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9B9ECDF9-A4A1-4F84-998F-0E58E236D960}" type="pres">
      <dgm:prSet presAssocID="{9EBC4C15-4F9E-49F8-950A-6688838F9DF3}" presName="spaceRect" presStyleCnt="0"/>
      <dgm:spPr/>
    </dgm:pt>
    <dgm:pt modelId="{CB25D58D-FFA5-48D9-AD9C-1719C2A473F0}" type="pres">
      <dgm:prSet presAssocID="{9EBC4C15-4F9E-49F8-950A-6688838F9DF3}" presName="parTx" presStyleLbl="revTx" presStyleIdx="2" presStyleCnt="3">
        <dgm:presLayoutVars>
          <dgm:chMax val="0"/>
          <dgm:chPref val="0"/>
        </dgm:presLayoutVars>
      </dgm:prSet>
      <dgm:spPr/>
    </dgm:pt>
  </dgm:ptLst>
  <dgm:cxnLst>
    <dgm:cxn modelId="{21BD3607-970E-456E-8BE3-BBA08C8A4D45}" type="presOf" srcId="{67674FDE-1949-40DA-AB7E-454CDD33554F}" destId="{C0645FBB-C74E-4C04-A8A3-028BB790EE4B}" srcOrd="0" destOrd="0" presId="urn:microsoft.com/office/officeart/2018/2/layout/IconVerticalSolidList"/>
    <dgm:cxn modelId="{A0C96F1C-3DEC-49B0-84B8-03842C83D3B3}" type="presOf" srcId="{A926AB06-EF84-40BD-88D6-37E7287CFBD6}" destId="{86915ADC-2C33-46C6-8373-4A76A2BE6F2B}" srcOrd="0" destOrd="0" presId="urn:microsoft.com/office/officeart/2018/2/layout/IconVerticalSolidList"/>
    <dgm:cxn modelId="{A9C95229-C2D4-412B-B4D8-92724C3E7004}" type="presOf" srcId="{9EBC4C15-4F9E-49F8-950A-6688838F9DF3}" destId="{CB25D58D-FFA5-48D9-AD9C-1719C2A473F0}" srcOrd="0" destOrd="0" presId="urn:microsoft.com/office/officeart/2018/2/layout/IconVerticalSolidList"/>
    <dgm:cxn modelId="{82C0857C-1F9C-4D57-89E7-C2920536239F}" srcId="{A926AB06-EF84-40BD-88D6-37E7287CFBD6}" destId="{67674FDE-1949-40DA-AB7E-454CDD33554F}" srcOrd="1" destOrd="0" parTransId="{58C575CC-6A1E-42F1-AA5D-6756B5311623}" sibTransId="{58E5B4B7-F758-4789-8B3A-E42C056F7AE1}"/>
    <dgm:cxn modelId="{75651BAD-809F-4A68-9B2D-7FAAF2F04172}" srcId="{A926AB06-EF84-40BD-88D6-37E7287CFBD6}" destId="{9EBC4C15-4F9E-49F8-950A-6688838F9DF3}" srcOrd="2" destOrd="0" parTransId="{9A273F59-15E6-45A9-995D-CA6870665DA6}" sibTransId="{21C3A41F-2569-4295-9D29-4309E8B919FF}"/>
    <dgm:cxn modelId="{7B3B0DB9-40BE-414B-A098-73802FC6534B}" type="presOf" srcId="{611BA328-EB20-4E71-B202-1703A76C73FD}" destId="{BD285BFF-AFAE-4712-A800-8F401132C8EB}" srcOrd="0" destOrd="0" presId="urn:microsoft.com/office/officeart/2018/2/layout/IconVerticalSolidList"/>
    <dgm:cxn modelId="{38AE7FD3-1855-4D81-B6A2-DB3ADE8A34E1}" srcId="{A926AB06-EF84-40BD-88D6-37E7287CFBD6}" destId="{611BA328-EB20-4E71-B202-1703A76C73FD}" srcOrd="0" destOrd="0" parTransId="{CE07F016-A2E2-4601-A6C2-E048CFFB7F6B}" sibTransId="{CE2A9A28-C0EE-40BB-BDF9-CF58063BE9F8}"/>
    <dgm:cxn modelId="{030C328E-5BD0-4B26-9058-D9DAE561CCB9}" type="presParOf" srcId="{86915ADC-2C33-46C6-8373-4A76A2BE6F2B}" destId="{DE2F1C7B-67EB-4109-A70F-0E9671FC2ED2}" srcOrd="0" destOrd="0" presId="urn:microsoft.com/office/officeart/2018/2/layout/IconVerticalSolidList"/>
    <dgm:cxn modelId="{B13FA9BD-57FD-4F54-BFBD-01F50AFAC765}" type="presParOf" srcId="{DE2F1C7B-67EB-4109-A70F-0E9671FC2ED2}" destId="{BA9E4E3C-8DE2-459A-A020-86784246D080}" srcOrd="0" destOrd="0" presId="urn:microsoft.com/office/officeart/2018/2/layout/IconVerticalSolidList"/>
    <dgm:cxn modelId="{5EBF57C7-27CD-4E5A-A9B1-AD26F69AA650}" type="presParOf" srcId="{DE2F1C7B-67EB-4109-A70F-0E9671FC2ED2}" destId="{3215FDDC-4232-4DA9-9793-5389DF72685B}" srcOrd="1" destOrd="0" presId="urn:microsoft.com/office/officeart/2018/2/layout/IconVerticalSolidList"/>
    <dgm:cxn modelId="{7136381D-3636-4118-AC71-626F82602B8A}" type="presParOf" srcId="{DE2F1C7B-67EB-4109-A70F-0E9671FC2ED2}" destId="{E8A16D99-7FE2-4685-8D8B-6DF983C6A0CC}" srcOrd="2" destOrd="0" presId="urn:microsoft.com/office/officeart/2018/2/layout/IconVerticalSolidList"/>
    <dgm:cxn modelId="{DBD0886B-ECBB-4A46-8E51-08A950F87626}" type="presParOf" srcId="{DE2F1C7B-67EB-4109-A70F-0E9671FC2ED2}" destId="{BD285BFF-AFAE-4712-A800-8F401132C8EB}" srcOrd="3" destOrd="0" presId="urn:microsoft.com/office/officeart/2018/2/layout/IconVerticalSolidList"/>
    <dgm:cxn modelId="{883749EB-8544-48DC-A85A-0E73A8102AF8}" type="presParOf" srcId="{86915ADC-2C33-46C6-8373-4A76A2BE6F2B}" destId="{DA8EDDA0-E763-49F4-8AA7-8DE01CFD6942}" srcOrd="1" destOrd="0" presId="urn:microsoft.com/office/officeart/2018/2/layout/IconVerticalSolidList"/>
    <dgm:cxn modelId="{96D84E76-AE69-46EA-BDA2-AFFDBBF3858C}" type="presParOf" srcId="{86915ADC-2C33-46C6-8373-4A76A2BE6F2B}" destId="{F2219CDF-422D-489E-9181-DCC39F8EBF25}" srcOrd="2" destOrd="0" presId="urn:microsoft.com/office/officeart/2018/2/layout/IconVerticalSolidList"/>
    <dgm:cxn modelId="{7D15C2FD-9781-46F6-B680-E3D99354C545}" type="presParOf" srcId="{F2219CDF-422D-489E-9181-DCC39F8EBF25}" destId="{5E41810A-DC2C-4CF1-8949-FA4AA7C08004}" srcOrd="0" destOrd="0" presId="urn:microsoft.com/office/officeart/2018/2/layout/IconVerticalSolidList"/>
    <dgm:cxn modelId="{C031DA0D-4004-4C25-80FD-EA7E8F5063E3}" type="presParOf" srcId="{F2219CDF-422D-489E-9181-DCC39F8EBF25}" destId="{D834F467-E833-4CD0-AA5C-A8C88F46752D}" srcOrd="1" destOrd="0" presId="urn:microsoft.com/office/officeart/2018/2/layout/IconVerticalSolidList"/>
    <dgm:cxn modelId="{0A098B67-B441-4366-8385-3E918E0F51E5}" type="presParOf" srcId="{F2219CDF-422D-489E-9181-DCC39F8EBF25}" destId="{84849950-D283-4954-92AB-197820A31D96}" srcOrd="2" destOrd="0" presId="urn:microsoft.com/office/officeart/2018/2/layout/IconVerticalSolidList"/>
    <dgm:cxn modelId="{B57DA010-9570-4CB4-8252-A7D8D4B39D2E}" type="presParOf" srcId="{F2219CDF-422D-489E-9181-DCC39F8EBF25}" destId="{C0645FBB-C74E-4C04-A8A3-028BB790EE4B}" srcOrd="3" destOrd="0" presId="urn:microsoft.com/office/officeart/2018/2/layout/IconVerticalSolidList"/>
    <dgm:cxn modelId="{FCCBB657-6EB0-4191-A8BF-17B0EEC9AB25}" type="presParOf" srcId="{86915ADC-2C33-46C6-8373-4A76A2BE6F2B}" destId="{A8F8D027-E8C7-4343-8A5A-B56318AA56C1}" srcOrd="3" destOrd="0" presId="urn:microsoft.com/office/officeart/2018/2/layout/IconVerticalSolidList"/>
    <dgm:cxn modelId="{C38B833C-0E5A-42CF-98EB-52B3246511A8}" type="presParOf" srcId="{86915ADC-2C33-46C6-8373-4A76A2BE6F2B}" destId="{0F5F853B-5D68-491B-A0F4-EC0052E91361}" srcOrd="4" destOrd="0" presId="urn:microsoft.com/office/officeart/2018/2/layout/IconVerticalSolidList"/>
    <dgm:cxn modelId="{E04686F6-F3AD-48AB-976A-F440811CF953}" type="presParOf" srcId="{0F5F853B-5D68-491B-A0F4-EC0052E91361}" destId="{D7992865-ED3B-4B34-A1C2-318736E5B7BD}" srcOrd="0" destOrd="0" presId="urn:microsoft.com/office/officeart/2018/2/layout/IconVerticalSolidList"/>
    <dgm:cxn modelId="{63C6425F-4ECF-4E67-908C-D063D6FEC2DB}" type="presParOf" srcId="{0F5F853B-5D68-491B-A0F4-EC0052E91361}" destId="{2E26DEAD-85E5-4A76-B7BA-D8A8FFA00C2B}" srcOrd="1" destOrd="0" presId="urn:microsoft.com/office/officeart/2018/2/layout/IconVerticalSolidList"/>
    <dgm:cxn modelId="{DE389F1B-9EB5-496F-B41C-31423E625DD6}" type="presParOf" srcId="{0F5F853B-5D68-491B-A0F4-EC0052E91361}" destId="{9B9ECDF9-A4A1-4F84-998F-0E58E236D960}" srcOrd="2" destOrd="0" presId="urn:microsoft.com/office/officeart/2018/2/layout/IconVerticalSolidList"/>
    <dgm:cxn modelId="{CFC2ECF1-5EFB-4ED2-B432-E1A03DC2257E}" type="presParOf" srcId="{0F5F853B-5D68-491B-A0F4-EC0052E91361}" destId="{CB25D58D-FFA5-48D9-AD9C-1719C2A473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5D2772-3859-4768-9968-9F7CCFC56C0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267F13F-A7D3-4843-BC68-DC191EC6B8E5}">
      <dgm:prSet/>
      <dgm:spPr/>
      <dgm:t>
        <a:bodyPr/>
        <a:lstStyle/>
        <a:p>
          <a:pPr>
            <a:defRPr cap="all"/>
          </a:pPr>
          <a:r>
            <a:rPr lang="en-US"/>
            <a:t>In evidence collection task the main aim is to calculate the [SPAN] probabilities which are part of context.</a:t>
          </a:r>
        </a:p>
      </dgm:t>
    </dgm:pt>
    <dgm:pt modelId="{A813478F-4BC8-4E0A-B2A1-3A8F01FE7682}" type="parTrans" cxnId="{2FFF4BD4-FD2F-412C-BC82-7FA021C48243}">
      <dgm:prSet/>
      <dgm:spPr/>
      <dgm:t>
        <a:bodyPr/>
        <a:lstStyle/>
        <a:p>
          <a:endParaRPr lang="en-US"/>
        </a:p>
      </dgm:t>
    </dgm:pt>
    <dgm:pt modelId="{F74C8AA6-5716-48AF-B161-833A3D2CF934}" type="sibTrans" cxnId="{2FFF4BD4-FD2F-412C-BC82-7FA021C48243}">
      <dgm:prSet/>
      <dgm:spPr/>
      <dgm:t>
        <a:bodyPr/>
        <a:lstStyle/>
        <a:p>
          <a:endParaRPr lang="en-US"/>
        </a:p>
      </dgm:t>
    </dgm:pt>
    <dgm:pt modelId="{B3DE0298-CFDF-4333-80F3-0F950FD4CF85}">
      <dgm:prSet/>
      <dgm:spPr/>
      <dgm:t>
        <a:bodyPr/>
        <a:lstStyle/>
        <a:p>
          <a:pPr>
            <a:defRPr cap="all"/>
          </a:pPr>
          <a:r>
            <a:rPr lang="en-US"/>
            <a:t>For this we introduce [SPAN] token before each span. After the model is run we ideally expect it to contain hidden state of the span it belongs.</a:t>
          </a:r>
        </a:p>
      </dgm:t>
    </dgm:pt>
    <dgm:pt modelId="{0FC82900-169F-45B4-8C53-96E2FA826298}" type="parTrans" cxnId="{C445D71A-1659-484E-B7DE-6188156FC092}">
      <dgm:prSet/>
      <dgm:spPr/>
      <dgm:t>
        <a:bodyPr/>
        <a:lstStyle/>
        <a:p>
          <a:endParaRPr lang="en-US"/>
        </a:p>
      </dgm:t>
    </dgm:pt>
    <dgm:pt modelId="{8294CFC3-6272-4D7F-BE53-CDCD8C27874C}" type="sibTrans" cxnId="{C445D71A-1659-484E-B7DE-6188156FC092}">
      <dgm:prSet/>
      <dgm:spPr/>
      <dgm:t>
        <a:bodyPr/>
        <a:lstStyle/>
        <a:p>
          <a:endParaRPr lang="en-US"/>
        </a:p>
      </dgm:t>
    </dgm:pt>
    <dgm:pt modelId="{442B6243-1975-49B8-9FAA-DE89C29E9ECF}">
      <dgm:prSet/>
      <dgm:spPr/>
      <dgm:t>
        <a:bodyPr/>
        <a:lstStyle/>
        <a:p>
          <a:pPr>
            <a:defRPr cap="all"/>
          </a:pPr>
          <a:r>
            <a:rPr lang="en-US"/>
            <a:t>We will calculate the span probabilites for each [SPAN] token which is part of context.</a:t>
          </a:r>
        </a:p>
      </dgm:t>
    </dgm:pt>
    <dgm:pt modelId="{C087A715-9ADD-484A-BF67-FB056CCECCCB}" type="parTrans" cxnId="{90AE7674-A2A8-4BC1-9686-49517E2BB480}">
      <dgm:prSet/>
      <dgm:spPr/>
      <dgm:t>
        <a:bodyPr/>
        <a:lstStyle/>
        <a:p>
          <a:endParaRPr lang="en-US"/>
        </a:p>
      </dgm:t>
    </dgm:pt>
    <dgm:pt modelId="{A17C6EAE-E2FC-4901-BB5E-3AB814A7C0A1}" type="sibTrans" cxnId="{90AE7674-A2A8-4BC1-9686-49517E2BB480}">
      <dgm:prSet/>
      <dgm:spPr/>
      <dgm:t>
        <a:bodyPr/>
        <a:lstStyle/>
        <a:p>
          <a:endParaRPr lang="en-US"/>
        </a:p>
      </dgm:t>
    </dgm:pt>
    <dgm:pt modelId="{704526E3-6370-4D3C-BF5F-AB95ABF48480}">
      <dgm:prSet/>
      <dgm:spPr/>
      <dgm:t>
        <a:bodyPr/>
        <a:lstStyle/>
        <a:p>
          <a:pPr>
            <a:defRPr cap="all"/>
          </a:pPr>
          <a:r>
            <a:rPr lang="en-US"/>
            <a:t>This is an important step because it will help us identify the evidence for a given context.</a:t>
          </a:r>
        </a:p>
      </dgm:t>
    </dgm:pt>
    <dgm:pt modelId="{7D517470-954A-41CF-9C81-EF6B46A63940}" type="parTrans" cxnId="{8153FABA-BD90-4400-82FB-CC8E89BD36F4}">
      <dgm:prSet/>
      <dgm:spPr/>
      <dgm:t>
        <a:bodyPr/>
        <a:lstStyle/>
        <a:p>
          <a:endParaRPr lang="en-US"/>
        </a:p>
      </dgm:t>
    </dgm:pt>
    <dgm:pt modelId="{2EE84014-D530-4DCD-97C2-C5211B822CE5}" type="sibTrans" cxnId="{8153FABA-BD90-4400-82FB-CC8E89BD36F4}">
      <dgm:prSet/>
      <dgm:spPr/>
      <dgm:t>
        <a:bodyPr/>
        <a:lstStyle/>
        <a:p>
          <a:endParaRPr lang="en-US"/>
        </a:p>
      </dgm:t>
    </dgm:pt>
    <dgm:pt modelId="{B3116492-03F6-4B96-90F4-F50DD7109696}" type="pres">
      <dgm:prSet presAssocID="{A95D2772-3859-4768-9968-9F7CCFC56C07}" presName="root" presStyleCnt="0">
        <dgm:presLayoutVars>
          <dgm:dir/>
          <dgm:resizeHandles val="exact"/>
        </dgm:presLayoutVars>
      </dgm:prSet>
      <dgm:spPr/>
    </dgm:pt>
    <dgm:pt modelId="{5174F386-C008-4AF4-A660-33DE348738A2}" type="pres">
      <dgm:prSet presAssocID="{7267F13F-A7D3-4843-BC68-DC191EC6B8E5}" presName="compNode" presStyleCnt="0"/>
      <dgm:spPr/>
    </dgm:pt>
    <dgm:pt modelId="{CE8E9748-C8AC-4ADE-B574-72E540556F29}" type="pres">
      <dgm:prSet presAssocID="{7267F13F-A7D3-4843-BC68-DC191EC6B8E5}" presName="iconBgRect" presStyleLbl="bgShp" presStyleIdx="0" presStyleCnt="4"/>
      <dgm:spPr/>
    </dgm:pt>
    <dgm:pt modelId="{390DBF6F-1DF1-46CC-91B7-051253BD9B98}" type="pres">
      <dgm:prSet presAssocID="{7267F13F-A7D3-4843-BC68-DC191EC6B8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E6DF5CF-BBE9-4321-B40F-FE3ABA50B655}" type="pres">
      <dgm:prSet presAssocID="{7267F13F-A7D3-4843-BC68-DC191EC6B8E5}" presName="spaceRect" presStyleCnt="0"/>
      <dgm:spPr/>
    </dgm:pt>
    <dgm:pt modelId="{587876DA-AE80-4C36-B49E-435291F87105}" type="pres">
      <dgm:prSet presAssocID="{7267F13F-A7D3-4843-BC68-DC191EC6B8E5}" presName="textRect" presStyleLbl="revTx" presStyleIdx="0" presStyleCnt="4">
        <dgm:presLayoutVars>
          <dgm:chMax val="1"/>
          <dgm:chPref val="1"/>
        </dgm:presLayoutVars>
      </dgm:prSet>
      <dgm:spPr/>
    </dgm:pt>
    <dgm:pt modelId="{FE26D365-13CB-4027-A365-B4AFA3B0BC47}" type="pres">
      <dgm:prSet presAssocID="{F74C8AA6-5716-48AF-B161-833A3D2CF934}" presName="sibTrans" presStyleCnt="0"/>
      <dgm:spPr/>
    </dgm:pt>
    <dgm:pt modelId="{6B32C541-6FC6-44D8-93A6-4CBE0F414C22}" type="pres">
      <dgm:prSet presAssocID="{B3DE0298-CFDF-4333-80F3-0F950FD4CF85}" presName="compNode" presStyleCnt="0"/>
      <dgm:spPr/>
    </dgm:pt>
    <dgm:pt modelId="{A9B1CA95-11BC-452A-A2E6-5E3153205128}" type="pres">
      <dgm:prSet presAssocID="{B3DE0298-CFDF-4333-80F3-0F950FD4CF85}" presName="iconBgRect" presStyleLbl="bgShp" presStyleIdx="1" presStyleCnt="4"/>
      <dgm:spPr/>
    </dgm:pt>
    <dgm:pt modelId="{D1AE2A86-C375-4E65-8C3F-FBD01808A63A}" type="pres">
      <dgm:prSet presAssocID="{B3DE0298-CFDF-4333-80F3-0F950FD4CF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fe"/>
        </a:ext>
      </dgm:extLst>
    </dgm:pt>
    <dgm:pt modelId="{D94AB9E0-C042-4DCD-9E98-BD3EF6F12A21}" type="pres">
      <dgm:prSet presAssocID="{B3DE0298-CFDF-4333-80F3-0F950FD4CF85}" presName="spaceRect" presStyleCnt="0"/>
      <dgm:spPr/>
    </dgm:pt>
    <dgm:pt modelId="{B1136F0C-023D-4701-90ED-6F1B04C43643}" type="pres">
      <dgm:prSet presAssocID="{B3DE0298-CFDF-4333-80F3-0F950FD4CF85}" presName="textRect" presStyleLbl="revTx" presStyleIdx="1" presStyleCnt="4">
        <dgm:presLayoutVars>
          <dgm:chMax val="1"/>
          <dgm:chPref val="1"/>
        </dgm:presLayoutVars>
      </dgm:prSet>
      <dgm:spPr/>
    </dgm:pt>
    <dgm:pt modelId="{45B3188F-4BCA-4C3E-9460-71B086BC4F8B}" type="pres">
      <dgm:prSet presAssocID="{8294CFC3-6272-4D7F-BE53-CDCD8C27874C}" presName="sibTrans" presStyleCnt="0"/>
      <dgm:spPr/>
    </dgm:pt>
    <dgm:pt modelId="{9A80ADF2-59ED-48BD-8B06-4E978E7C9A8B}" type="pres">
      <dgm:prSet presAssocID="{442B6243-1975-49B8-9FAA-DE89C29E9ECF}" presName="compNode" presStyleCnt="0"/>
      <dgm:spPr/>
    </dgm:pt>
    <dgm:pt modelId="{0BE98523-09C9-425F-AFFB-467CC5735DCA}" type="pres">
      <dgm:prSet presAssocID="{442B6243-1975-49B8-9FAA-DE89C29E9ECF}" presName="iconBgRect" presStyleLbl="bgShp" presStyleIdx="2" presStyleCnt="4"/>
      <dgm:spPr/>
    </dgm:pt>
    <dgm:pt modelId="{5413B047-A6CE-4C0F-B84C-5C2B5DEB9C67}" type="pres">
      <dgm:prSet presAssocID="{442B6243-1975-49B8-9FAA-DE89C29E9E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0EE31959-0247-4A94-9B8E-527F94CCFAA5}" type="pres">
      <dgm:prSet presAssocID="{442B6243-1975-49B8-9FAA-DE89C29E9ECF}" presName="spaceRect" presStyleCnt="0"/>
      <dgm:spPr/>
    </dgm:pt>
    <dgm:pt modelId="{A49CECB1-55CD-474A-A454-74F62688092F}" type="pres">
      <dgm:prSet presAssocID="{442B6243-1975-49B8-9FAA-DE89C29E9ECF}" presName="textRect" presStyleLbl="revTx" presStyleIdx="2" presStyleCnt="4">
        <dgm:presLayoutVars>
          <dgm:chMax val="1"/>
          <dgm:chPref val="1"/>
        </dgm:presLayoutVars>
      </dgm:prSet>
      <dgm:spPr/>
    </dgm:pt>
    <dgm:pt modelId="{9D9A2A69-3C90-459E-B884-CDD2CB50869B}" type="pres">
      <dgm:prSet presAssocID="{A17C6EAE-E2FC-4901-BB5E-3AB814A7C0A1}" presName="sibTrans" presStyleCnt="0"/>
      <dgm:spPr/>
    </dgm:pt>
    <dgm:pt modelId="{67042469-AE9A-4C3D-BDD0-861FBA8639E3}" type="pres">
      <dgm:prSet presAssocID="{704526E3-6370-4D3C-BF5F-AB95ABF48480}" presName="compNode" presStyleCnt="0"/>
      <dgm:spPr/>
    </dgm:pt>
    <dgm:pt modelId="{8FE18C00-BC3A-43F3-BB53-32E8972C33EA}" type="pres">
      <dgm:prSet presAssocID="{704526E3-6370-4D3C-BF5F-AB95ABF48480}" presName="iconBgRect" presStyleLbl="bgShp" presStyleIdx="3" presStyleCnt="4"/>
      <dgm:spPr/>
    </dgm:pt>
    <dgm:pt modelId="{C30A7EA0-C0BA-40C3-8157-26611B754300}" type="pres">
      <dgm:prSet presAssocID="{704526E3-6370-4D3C-BF5F-AB95ABF484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0FF24B0-C515-4289-94AF-A4A3DD1CBEBB}" type="pres">
      <dgm:prSet presAssocID="{704526E3-6370-4D3C-BF5F-AB95ABF48480}" presName="spaceRect" presStyleCnt="0"/>
      <dgm:spPr/>
    </dgm:pt>
    <dgm:pt modelId="{DF18AF3B-1501-4DC7-A086-BB8309953CC9}" type="pres">
      <dgm:prSet presAssocID="{704526E3-6370-4D3C-BF5F-AB95ABF48480}" presName="textRect" presStyleLbl="revTx" presStyleIdx="3" presStyleCnt="4">
        <dgm:presLayoutVars>
          <dgm:chMax val="1"/>
          <dgm:chPref val="1"/>
        </dgm:presLayoutVars>
      </dgm:prSet>
      <dgm:spPr/>
    </dgm:pt>
  </dgm:ptLst>
  <dgm:cxnLst>
    <dgm:cxn modelId="{C445D71A-1659-484E-B7DE-6188156FC092}" srcId="{A95D2772-3859-4768-9968-9F7CCFC56C07}" destId="{B3DE0298-CFDF-4333-80F3-0F950FD4CF85}" srcOrd="1" destOrd="0" parTransId="{0FC82900-169F-45B4-8C53-96E2FA826298}" sibTransId="{8294CFC3-6272-4D7F-BE53-CDCD8C27874C}"/>
    <dgm:cxn modelId="{9D5D6221-29D8-4D59-97E7-BA1616E51CE8}" type="presOf" srcId="{B3DE0298-CFDF-4333-80F3-0F950FD4CF85}" destId="{B1136F0C-023D-4701-90ED-6F1B04C43643}" srcOrd="0" destOrd="0" presId="urn:microsoft.com/office/officeart/2018/5/layout/IconCircleLabelList"/>
    <dgm:cxn modelId="{CE4D9A31-0690-4D12-B1FC-C4AC33C9D3DA}" type="presOf" srcId="{442B6243-1975-49B8-9FAA-DE89C29E9ECF}" destId="{A49CECB1-55CD-474A-A454-74F62688092F}" srcOrd="0" destOrd="0" presId="urn:microsoft.com/office/officeart/2018/5/layout/IconCircleLabelList"/>
    <dgm:cxn modelId="{F4E0045D-2A9F-47BB-8288-DB8B75951040}" type="presOf" srcId="{704526E3-6370-4D3C-BF5F-AB95ABF48480}" destId="{DF18AF3B-1501-4DC7-A086-BB8309953CC9}" srcOrd="0" destOrd="0" presId="urn:microsoft.com/office/officeart/2018/5/layout/IconCircleLabelList"/>
    <dgm:cxn modelId="{A74D106D-C879-43AD-92A2-2C310CEFB084}" type="presOf" srcId="{A95D2772-3859-4768-9968-9F7CCFC56C07}" destId="{B3116492-03F6-4B96-90F4-F50DD7109696}" srcOrd="0" destOrd="0" presId="urn:microsoft.com/office/officeart/2018/5/layout/IconCircleLabelList"/>
    <dgm:cxn modelId="{90AE7674-A2A8-4BC1-9686-49517E2BB480}" srcId="{A95D2772-3859-4768-9968-9F7CCFC56C07}" destId="{442B6243-1975-49B8-9FAA-DE89C29E9ECF}" srcOrd="2" destOrd="0" parTransId="{C087A715-9ADD-484A-BF67-FB056CCECCCB}" sibTransId="{A17C6EAE-E2FC-4901-BB5E-3AB814A7C0A1}"/>
    <dgm:cxn modelId="{8153FABA-BD90-4400-82FB-CC8E89BD36F4}" srcId="{A95D2772-3859-4768-9968-9F7CCFC56C07}" destId="{704526E3-6370-4D3C-BF5F-AB95ABF48480}" srcOrd="3" destOrd="0" parTransId="{7D517470-954A-41CF-9C81-EF6B46A63940}" sibTransId="{2EE84014-D530-4DCD-97C2-C5211B822CE5}"/>
    <dgm:cxn modelId="{2FFF4BD4-FD2F-412C-BC82-7FA021C48243}" srcId="{A95D2772-3859-4768-9968-9F7CCFC56C07}" destId="{7267F13F-A7D3-4843-BC68-DC191EC6B8E5}" srcOrd="0" destOrd="0" parTransId="{A813478F-4BC8-4E0A-B2A1-3A8F01FE7682}" sibTransId="{F74C8AA6-5716-48AF-B161-833A3D2CF934}"/>
    <dgm:cxn modelId="{087FFDF8-D015-42BA-9D18-AFEA74374A16}" type="presOf" srcId="{7267F13F-A7D3-4843-BC68-DC191EC6B8E5}" destId="{587876DA-AE80-4C36-B49E-435291F87105}" srcOrd="0" destOrd="0" presId="urn:microsoft.com/office/officeart/2018/5/layout/IconCircleLabelList"/>
    <dgm:cxn modelId="{5BBE47E0-FEE7-4A1F-A1CF-C4638E3425E7}" type="presParOf" srcId="{B3116492-03F6-4B96-90F4-F50DD7109696}" destId="{5174F386-C008-4AF4-A660-33DE348738A2}" srcOrd="0" destOrd="0" presId="urn:microsoft.com/office/officeart/2018/5/layout/IconCircleLabelList"/>
    <dgm:cxn modelId="{E0D0FCDF-D463-40B0-BC70-6618F589DD7B}" type="presParOf" srcId="{5174F386-C008-4AF4-A660-33DE348738A2}" destId="{CE8E9748-C8AC-4ADE-B574-72E540556F29}" srcOrd="0" destOrd="0" presId="urn:microsoft.com/office/officeart/2018/5/layout/IconCircleLabelList"/>
    <dgm:cxn modelId="{02486749-4A45-458A-8A15-C9D47032C36C}" type="presParOf" srcId="{5174F386-C008-4AF4-A660-33DE348738A2}" destId="{390DBF6F-1DF1-46CC-91B7-051253BD9B98}" srcOrd="1" destOrd="0" presId="urn:microsoft.com/office/officeart/2018/5/layout/IconCircleLabelList"/>
    <dgm:cxn modelId="{393AD402-9119-401A-823B-1BABB46B1532}" type="presParOf" srcId="{5174F386-C008-4AF4-A660-33DE348738A2}" destId="{5E6DF5CF-BBE9-4321-B40F-FE3ABA50B655}" srcOrd="2" destOrd="0" presId="urn:microsoft.com/office/officeart/2018/5/layout/IconCircleLabelList"/>
    <dgm:cxn modelId="{A2D9D470-746F-42EC-BFBD-E7E4560E7F77}" type="presParOf" srcId="{5174F386-C008-4AF4-A660-33DE348738A2}" destId="{587876DA-AE80-4C36-B49E-435291F87105}" srcOrd="3" destOrd="0" presId="urn:microsoft.com/office/officeart/2018/5/layout/IconCircleLabelList"/>
    <dgm:cxn modelId="{3B0B59EA-C3C8-422D-AC97-A6F5C34FE538}" type="presParOf" srcId="{B3116492-03F6-4B96-90F4-F50DD7109696}" destId="{FE26D365-13CB-4027-A365-B4AFA3B0BC47}" srcOrd="1" destOrd="0" presId="urn:microsoft.com/office/officeart/2018/5/layout/IconCircleLabelList"/>
    <dgm:cxn modelId="{847D6E72-9D1D-4756-BCB6-37182E1C1E2F}" type="presParOf" srcId="{B3116492-03F6-4B96-90F4-F50DD7109696}" destId="{6B32C541-6FC6-44D8-93A6-4CBE0F414C22}" srcOrd="2" destOrd="0" presId="urn:microsoft.com/office/officeart/2018/5/layout/IconCircleLabelList"/>
    <dgm:cxn modelId="{D8DDB026-0B46-4BC3-AC30-230DC78686B8}" type="presParOf" srcId="{6B32C541-6FC6-44D8-93A6-4CBE0F414C22}" destId="{A9B1CA95-11BC-452A-A2E6-5E3153205128}" srcOrd="0" destOrd="0" presId="urn:microsoft.com/office/officeart/2018/5/layout/IconCircleLabelList"/>
    <dgm:cxn modelId="{D876B443-7400-42DD-BAD8-4205EF81298C}" type="presParOf" srcId="{6B32C541-6FC6-44D8-93A6-4CBE0F414C22}" destId="{D1AE2A86-C375-4E65-8C3F-FBD01808A63A}" srcOrd="1" destOrd="0" presId="urn:microsoft.com/office/officeart/2018/5/layout/IconCircleLabelList"/>
    <dgm:cxn modelId="{336FC1AA-FDA3-4911-BF47-9AEAB7A41F59}" type="presParOf" srcId="{6B32C541-6FC6-44D8-93A6-4CBE0F414C22}" destId="{D94AB9E0-C042-4DCD-9E98-BD3EF6F12A21}" srcOrd="2" destOrd="0" presId="urn:microsoft.com/office/officeart/2018/5/layout/IconCircleLabelList"/>
    <dgm:cxn modelId="{92CBA07C-F3F5-40F4-A639-C10E2281C889}" type="presParOf" srcId="{6B32C541-6FC6-44D8-93A6-4CBE0F414C22}" destId="{B1136F0C-023D-4701-90ED-6F1B04C43643}" srcOrd="3" destOrd="0" presId="urn:microsoft.com/office/officeart/2018/5/layout/IconCircleLabelList"/>
    <dgm:cxn modelId="{2C52A6C4-D626-42D5-81BD-0EFCDFD87B30}" type="presParOf" srcId="{B3116492-03F6-4B96-90F4-F50DD7109696}" destId="{45B3188F-4BCA-4C3E-9460-71B086BC4F8B}" srcOrd="3" destOrd="0" presId="urn:microsoft.com/office/officeart/2018/5/layout/IconCircleLabelList"/>
    <dgm:cxn modelId="{6DC18DEF-0545-478C-B240-9EC698F73CA8}" type="presParOf" srcId="{B3116492-03F6-4B96-90F4-F50DD7109696}" destId="{9A80ADF2-59ED-48BD-8B06-4E978E7C9A8B}" srcOrd="4" destOrd="0" presId="urn:microsoft.com/office/officeart/2018/5/layout/IconCircleLabelList"/>
    <dgm:cxn modelId="{727057D2-1233-4C8C-973C-4CEB74423FAA}" type="presParOf" srcId="{9A80ADF2-59ED-48BD-8B06-4E978E7C9A8B}" destId="{0BE98523-09C9-425F-AFFB-467CC5735DCA}" srcOrd="0" destOrd="0" presId="urn:microsoft.com/office/officeart/2018/5/layout/IconCircleLabelList"/>
    <dgm:cxn modelId="{001ECA95-BF7B-45B3-B142-5E7151C086DE}" type="presParOf" srcId="{9A80ADF2-59ED-48BD-8B06-4E978E7C9A8B}" destId="{5413B047-A6CE-4C0F-B84C-5C2B5DEB9C67}" srcOrd="1" destOrd="0" presId="urn:microsoft.com/office/officeart/2018/5/layout/IconCircleLabelList"/>
    <dgm:cxn modelId="{C85BEE8E-6AAB-4519-9D9C-4C2C7BB7CF97}" type="presParOf" srcId="{9A80ADF2-59ED-48BD-8B06-4E978E7C9A8B}" destId="{0EE31959-0247-4A94-9B8E-527F94CCFAA5}" srcOrd="2" destOrd="0" presId="urn:microsoft.com/office/officeart/2018/5/layout/IconCircleLabelList"/>
    <dgm:cxn modelId="{20DA2237-7B0D-491F-9382-425F53D40902}" type="presParOf" srcId="{9A80ADF2-59ED-48BD-8B06-4E978E7C9A8B}" destId="{A49CECB1-55CD-474A-A454-74F62688092F}" srcOrd="3" destOrd="0" presId="urn:microsoft.com/office/officeart/2018/5/layout/IconCircleLabelList"/>
    <dgm:cxn modelId="{E8200CBA-B62E-49FF-81D2-282ACC677D1E}" type="presParOf" srcId="{B3116492-03F6-4B96-90F4-F50DD7109696}" destId="{9D9A2A69-3C90-459E-B884-CDD2CB50869B}" srcOrd="5" destOrd="0" presId="urn:microsoft.com/office/officeart/2018/5/layout/IconCircleLabelList"/>
    <dgm:cxn modelId="{BE6F545A-2D41-4849-ADE1-EAA2CBF4B6FE}" type="presParOf" srcId="{B3116492-03F6-4B96-90F4-F50DD7109696}" destId="{67042469-AE9A-4C3D-BDD0-861FBA8639E3}" srcOrd="6" destOrd="0" presId="urn:microsoft.com/office/officeart/2018/5/layout/IconCircleLabelList"/>
    <dgm:cxn modelId="{0B19B206-EA45-4FB2-880D-CA12804B0CC6}" type="presParOf" srcId="{67042469-AE9A-4C3D-BDD0-861FBA8639E3}" destId="{8FE18C00-BC3A-43F3-BB53-32E8972C33EA}" srcOrd="0" destOrd="0" presId="urn:microsoft.com/office/officeart/2018/5/layout/IconCircleLabelList"/>
    <dgm:cxn modelId="{C8AB62C7-A99E-4488-9C14-E96818D8315B}" type="presParOf" srcId="{67042469-AE9A-4C3D-BDD0-861FBA8639E3}" destId="{C30A7EA0-C0BA-40C3-8157-26611B754300}" srcOrd="1" destOrd="0" presId="urn:microsoft.com/office/officeart/2018/5/layout/IconCircleLabelList"/>
    <dgm:cxn modelId="{C54DE21F-2CFD-406F-9A43-8EAE11A7B74B}" type="presParOf" srcId="{67042469-AE9A-4C3D-BDD0-861FBA8639E3}" destId="{B0FF24B0-C515-4289-94AF-A4A3DD1CBEBB}" srcOrd="2" destOrd="0" presId="urn:microsoft.com/office/officeart/2018/5/layout/IconCircleLabelList"/>
    <dgm:cxn modelId="{018E7FFF-1861-4A4F-A03F-BAB961D466DB}" type="presParOf" srcId="{67042469-AE9A-4C3D-BDD0-861FBA8639E3}" destId="{DF18AF3B-1501-4DC7-A086-BB8309953CC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12CAF0-9338-4DD4-BA9C-618F75F7572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5780F62-37A2-4383-BC43-35B1E6D41C54}">
      <dgm:prSet/>
      <dgm:spPr/>
      <dgm:t>
        <a:bodyPr/>
        <a:lstStyle/>
        <a:p>
          <a:r>
            <a:rPr lang="en-US"/>
            <a:t>Each computation involves huge amount of computations, so there were constant session crashes. And often we ran out of GPU resources allocated.</a:t>
          </a:r>
        </a:p>
      </dgm:t>
    </dgm:pt>
    <dgm:pt modelId="{6F9B84E2-4CF1-4133-942F-09D94AD866CA}" type="parTrans" cxnId="{B6BD2AA4-9C3C-4FE9-B5A0-2138988ACE82}">
      <dgm:prSet/>
      <dgm:spPr/>
      <dgm:t>
        <a:bodyPr/>
        <a:lstStyle/>
        <a:p>
          <a:endParaRPr lang="en-US"/>
        </a:p>
      </dgm:t>
    </dgm:pt>
    <dgm:pt modelId="{D6F643F3-5607-4FA9-8F81-9DE8CDB55CB3}" type="sibTrans" cxnId="{B6BD2AA4-9C3C-4FE9-B5A0-2138988ACE82}">
      <dgm:prSet/>
      <dgm:spPr/>
      <dgm:t>
        <a:bodyPr/>
        <a:lstStyle/>
        <a:p>
          <a:endParaRPr lang="en-US"/>
        </a:p>
      </dgm:t>
    </dgm:pt>
    <dgm:pt modelId="{07471E06-3507-4739-9A01-FC0B82E3F26C}">
      <dgm:prSet/>
      <dgm:spPr/>
      <dgm:t>
        <a:bodyPr/>
        <a:lstStyle/>
        <a:p>
          <a:r>
            <a:rPr lang="en-US"/>
            <a:t>We have to dry run the algorithms to understand and write batching algorithms. </a:t>
          </a:r>
        </a:p>
      </dgm:t>
    </dgm:pt>
    <dgm:pt modelId="{3047755F-5F39-409B-A40A-081B98EA9D5F}" type="parTrans" cxnId="{FD7F52EF-1A37-4E89-8131-5CF3963A75C5}">
      <dgm:prSet/>
      <dgm:spPr/>
      <dgm:t>
        <a:bodyPr/>
        <a:lstStyle/>
        <a:p>
          <a:endParaRPr lang="en-US"/>
        </a:p>
      </dgm:t>
    </dgm:pt>
    <dgm:pt modelId="{105B4485-5061-47F8-BD35-50C72216E187}" type="sibTrans" cxnId="{FD7F52EF-1A37-4E89-8131-5CF3963A75C5}">
      <dgm:prSet/>
      <dgm:spPr/>
      <dgm:t>
        <a:bodyPr/>
        <a:lstStyle/>
        <a:p>
          <a:endParaRPr lang="en-US"/>
        </a:p>
      </dgm:t>
    </dgm:pt>
    <dgm:pt modelId="{D7C3C43B-B15A-4CCD-A8D1-BAC0A31E875C}">
      <dgm:prSet/>
      <dgm:spPr/>
      <dgm:t>
        <a:bodyPr/>
        <a:lstStyle/>
        <a:p>
          <a:r>
            <a:rPr lang="en-US"/>
            <a:t>There were no standard resource for models, especially contractNLI, for which we read few papers to get an understanding of what the actual algorithm is.</a:t>
          </a:r>
        </a:p>
      </dgm:t>
    </dgm:pt>
    <dgm:pt modelId="{1BE46065-6F14-4CB4-BAF2-0D90B89B0C61}" type="parTrans" cxnId="{CB65445B-5957-44AD-9C65-3ED778D98BBC}">
      <dgm:prSet/>
      <dgm:spPr/>
      <dgm:t>
        <a:bodyPr/>
        <a:lstStyle/>
        <a:p>
          <a:endParaRPr lang="en-US"/>
        </a:p>
      </dgm:t>
    </dgm:pt>
    <dgm:pt modelId="{7E76DDF7-3E02-428E-9268-C7D94E4DD3F7}" type="sibTrans" cxnId="{CB65445B-5957-44AD-9C65-3ED778D98BBC}">
      <dgm:prSet/>
      <dgm:spPr/>
      <dgm:t>
        <a:bodyPr/>
        <a:lstStyle/>
        <a:p>
          <a:endParaRPr lang="en-US"/>
        </a:p>
      </dgm:t>
    </dgm:pt>
    <dgm:pt modelId="{2B012C57-9CF3-4217-8317-06D478D3DBAD}">
      <dgm:prSet/>
      <dgm:spPr/>
      <dgm:t>
        <a:bodyPr/>
        <a:lstStyle/>
        <a:p>
          <a:r>
            <a:rPr lang="en-US"/>
            <a:t>Hyperparameter tuning.</a:t>
          </a:r>
        </a:p>
      </dgm:t>
    </dgm:pt>
    <dgm:pt modelId="{4CD4348E-045E-41FF-9305-00A518E301CF}" type="parTrans" cxnId="{8A6FCC3E-9421-43BC-A12F-E2400006DFA5}">
      <dgm:prSet/>
      <dgm:spPr/>
      <dgm:t>
        <a:bodyPr/>
        <a:lstStyle/>
        <a:p>
          <a:endParaRPr lang="en-US"/>
        </a:p>
      </dgm:t>
    </dgm:pt>
    <dgm:pt modelId="{11F1999F-0C80-4701-9CBA-84D724C13298}" type="sibTrans" cxnId="{8A6FCC3E-9421-43BC-A12F-E2400006DFA5}">
      <dgm:prSet/>
      <dgm:spPr/>
      <dgm:t>
        <a:bodyPr/>
        <a:lstStyle/>
        <a:p>
          <a:endParaRPr lang="en-US"/>
        </a:p>
      </dgm:t>
    </dgm:pt>
    <dgm:pt modelId="{1A681922-1A84-48AB-B772-A8F84A120E0B}">
      <dgm:prSet/>
      <dgm:spPr/>
      <dgm:t>
        <a:bodyPr/>
        <a:lstStyle/>
        <a:p>
          <a:r>
            <a:rPr lang="en-US"/>
            <a:t>Cleaning datasets, there was no mention that they have some irregularities.</a:t>
          </a:r>
        </a:p>
      </dgm:t>
    </dgm:pt>
    <dgm:pt modelId="{BA8C7609-25CD-4892-8335-8BDF8497D4EE}" type="parTrans" cxnId="{50ABEEAE-B615-408B-8E7D-1800730BDE54}">
      <dgm:prSet/>
      <dgm:spPr/>
      <dgm:t>
        <a:bodyPr/>
        <a:lstStyle/>
        <a:p>
          <a:endParaRPr lang="en-US"/>
        </a:p>
      </dgm:t>
    </dgm:pt>
    <dgm:pt modelId="{C4559A35-6DE7-4FD1-A84E-D7471B1D3890}" type="sibTrans" cxnId="{50ABEEAE-B615-408B-8E7D-1800730BDE54}">
      <dgm:prSet/>
      <dgm:spPr/>
      <dgm:t>
        <a:bodyPr/>
        <a:lstStyle/>
        <a:p>
          <a:endParaRPr lang="en-US"/>
        </a:p>
      </dgm:t>
    </dgm:pt>
    <dgm:pt modelId="{203F3DB9-3B55-488A-B400-7FCAEF004D53}" type="pres">
      <dgm:prSet presAssocID="{7012CAF0-9338-4DD4-BA9C-618F75F75725}" presName="root" presStyleCnt="0">
        <dgm:presLayoutVars>
          <dgm:dir/>
          <dgm:resizeHandles val="exact"/>
        </dgm:presLayoutVars>
      </dgm:prSet>
      <dgm:spPr/>
    </dgm:pt>
    <dgm:pt modelId="{A82B064A-4915-4BDF-93C3-9C39F94BC508}" type="pres">
      <dgm:prSet presAssocID="{7012CAF0-9338-4DD4-BA9C-618F75F75725}" presName="container" presStyleCnt="0">
        <dgm:presLayoutVars>
          <dgm:dir/>
          <dgm:resizeHandles val="exact"/>
        </dgm:presLayoutVars>
      </dgm:prSet>
      <dgm:spPr/>
    </dgm:pt>
    <dgm:pt modelId="{8E2B3DBD-8B60-4DCE-92F9-F05B5D4EE9FB}" type="pres">
      <dgm:prSet presAssocID="{B5780F62-37A2-4383-BC43-35B1E6D41C54}" presName="compNode" presStyleCnt="0"/>
      <dgm:spPr/>
    </dgm:pt>
    <dgm:pt modelId="{B6FDDE82-8BCF-4B69-8A38-A67523D9D27E}" type="pres">
      <dgm:prSet presAssocID="{B5780F62-37A2-4383-BC43-35B1E6D41C54}" presName="iconBgRect" presStyleLbl="bgShp" presStyleIdx="0" presStyleCnt="5"/>
      <dgm:spPr/>
    </dgm:pt>
    <dgm:pt modelId="{3CFD72E3-1D19-4A35-A545-69E1F91B3A8E}" type="pres">
      <dgm:prSet presAssocID="{B5780F62-37A2-4383-BC43-35B1E6D41C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40C6D7B-B53B-4578-BB30-C1AB3367C0F0}" type="pres">
      <dgm:prSet presAssocID="{B5780F62-37A2-4383-BC43-35B1E6D41C54}" presName="spaceRect" presStyleCnt="0"/>
      <dgm:spPr/>
    </dgm:pt>
    <dgm:pt modelId="{037E68BC-293D-4275-9550-3C92633695E8}" type="pres">
      <dgm:prSet presAssocID="{B5780F62-37A2-4383-BC43-35B1E6D41C54}" presName="textRect" presStyleLbl="revTx" presStyleIdx="0" presStyleCnt="5">
        <dgm:presLayoutVars>
          <dgm:chMax val="1"/>
          <dgm:chPref val="1"/>
        </dgm:presLayoutVars>
      </dgm:prSet>
      <dgm:spPr/>
    </dgm:pt>
    <dgm:pt modelId="{03C71A45-FF04-4DCD-A44E-3109D11C8399}" type="pres">
      <dgm:prSet presAssocID="{D6F643F3-5607-4FA9-8F81-9DE8CDB55CB3}" presName="sibTrans" presStyleLbl="sibTrans2D1" presStyleIdx="0" presStyleCnt="0"/>
      <dgm:spPr/>
    </dgm:pt>
    <dgm:pt modelId="{4A9B6F69-8A64-4945-9D3B-B2583745C8F7}" type="pres">
      <dgm:prSet presAssocID="{07471E06-3507-4739-9A01-FC0B82E3F26C}" presName="compNode" presStyleCnt="0"/>
      <dgm:spPr/>
    </dgm:pt>
    <dgm:pt modelId="{F46C7CC0-7D73-4E1C-89B9-E71372762266}" type="pres">
      <dgm:prSet presAssocID="{07471E06-3507-4739-9A01-FC0B82E3F26C}" presName="iconBgRect" presStyleLbl="bgShp" presStyleIdx="1" presStyleCnt="5"/>
      <dgm:spPr/>
    </dgm:pt>
    <dgm:pt modelId="{854E7C32-1E02-489E-9D66-E66E6AC9C7F9}" type="pres">
      <dgm:prSet presAssocID="{07471E06-3507-4739-9A01-FC0B82E3F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D2742F0E-6493-4F48-B1E9-A533AD555D01}" type="pres">
      <dgm:prSet presAssocID="{07471E06-3507-4739-9A01-FC0B82E3F26C}" presName="spaceRect" presStyleCnt="0"/>
      <dgm:spPr/>
    </dgm:pt>
    <dgm:pt modelId="{C4D47593-E1A7-4CBA-8364-E2636D24A74F}" type="pres">
      <dgm:prSet presAssocID="{07471E06-3507-4739-9A01-FC0B82E3F26C}" presName="textRect" presStyleLbl="revTx" presStyleIdx="1" presStyleCnt="5">
        <dgm:presLayoutVars>
          <dgm:chMax val="1"/>
          <dgm:chPref val="1"/>
        </dgm:presLayoutVars>
      </dgm:prSet>
      <dgm:spPr/>
    </dgm:pt>
    <dgm:pt modelId="{29839B9C-FDAD-4A4B-9747-CA55EFA90890}" type="pres">
      <dgm:prSet presAssocID="{105B4485-5061-47F8-BD35-50C72216E187}" presName="sibTrans" presStyleLbl="sibTrans2D1" presStyleIdx="0" presStyleCnt="0"/>
      <dgm:spPr/>
    </dgm:pt>
    <dgm:pt modelId="{6E604C65-6C10-4F7D-99D9-9B4FAF87F169}" type="pres">
      <dgm:prSet presAssocID="{D7C3C43B-B15A-4CCD-A8D1-BAC0A31E875C}" presName="compNode" presStyleCnt="0"/>
      <dgm:spPr/>
    </dgm:pt>
    <dgm:pt modelId="{D4DC000B-B20B-470D-AA27-C6D8991CAEE0}" type="pres">
      <dgm:prSet presAssocID="{D7C3C43B-B15A-4CCD-A8D1-BAC0A31E875C}" presName="iconBgRect" presStyleLbl="bgShp" presStyleIdx="2" presStyleCnt="5"/>
      <dgm:spPr/>
    </dgm:pt>
    <dgm:pt modelId="{178E2EEA-425C-43A4-AEFD-2A3A1E4A780B}" type="pres">
      <dgm:prSet presAssocID="{D7C3C43B-B15A-4CCD-A8D1-BAC0A31E87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EA3B6FC-0AD1-4822-896C-1FF3578C97BB}" type="pres">
      <dgm:prSet presAssocID="{D7C3C43B-B15A-4CCD-A8D1-BAC0A31E875C}" presName="spaceRect" presStyleCnt="0"/>
      <dgm:spPr/>
    </dgm:pt>
    <dgm:pt modelId="{EC4DE0DC-DFBC-4EA1-BA22-F6AA43AA1C45}" type="pres">
      <dgm:prSet presAssocID="{D7C3C43B-B15A-4CCD-A8D1-BAC0A31E875C}" presName="textRect" presStyleLbl="revTx" presStyleIdx="2" presStyleCnt="5">
        <dgm:presLayoutVars>
          <dgm:chMax val="1"/>
          <dgm:chPref val="1"/>
        </dgm:presLayoutVars>
      </dgm:prSet>
      <dgm:spPr/>
    </dgm:pt>
    <dgm:pt modelId="{8F950038-C609-47C6-84CD-517922535687}" type="pres">
      <dgm:prSet presAssocID="{7E76DDF7-3E02-428E-9268-C7D94E4DD3F7}" presName="sibTrans" presStyleLbl="sibTrans2D1" presStyleIdx="0" presStyleCnt="0"/>
      <dgm:spPr/>
    </dgm:pt>
    <dgm:pt modelId="{842A3A22-BEA3-4887-A397-71F8B6AE8D1C}" type="pres">
      <dgm:prSet presAssocID="{2B012C57-9CF3-4217-8317-06D478D3DBAD}" presName="compNode" presStyleCnt="0"/>
      <dgm:spPr/>
    </dgm:pt>
    <dgm:pt modelId="{7767B982-D25C-4EDA-9A87-85A597ACB0C9}" type="pres">
      <dgm:prSet presAssocID="{2B012C57-9CF3-4217-8317-06D478D3DBAD}" presName="iconBgRect" presStyleLbl="bgShp" presStyleIdx="3" presStyleCnt="5"/>
      <dgm:spPr/>
    </dgm:pt>
    <dgm:pt modelId="{28698915-E96B-4889-BE28-FE4CB0908DA7}" type="pres">
      <dgm:prSet presAssocID="{2B012C57-9CF3-4217-8317-06D478D3DB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079584F-3CEB-4682-82FB-E2436EBB8EC6}" type="pres">
      <dgm:prSet presAssocID="{2B012C57-9CF3-4217-8317-06D478D3DBAD}" presName="spaceRect" presStyleCnt="0"/>
      <dgm:spPr/>
    </dgm:pt>
    <dgm:pt modelId="{E9B13724-83A9-4E85-A8B5-9CA3DB65060C}" type="pres">
      <dgm:prSet presAssocID="{2B012C57-9CF3-4217-8317-06D478D3DBAD}" presName="textRect" presStyleLbl="revTx" presStyleIdx="3" presStyleCnt="5">
        <dgm:presLayoutVars>
          <dgm:chMax val="1"/>
          <dgm:chPref val="1"/>
        </dgm:presLayoutVars>
      </dgm:prSet>
      <dgm:spPr/>
    </dgm:pt>
    <dgm:pt modelId="{682464C3-D616-4839-8A97-78DCE4962F19}" type="pres">
      <dgm:prSet presAssocID="{11F1999F-0C80-4701-9CBA-84D724C13298}" presName="sibTrans" presStyleLbl="sibTrans2D1" presStyleIdx="0" presStyleCnt="0"/>
      <dgm:spPr/>
    </dgm:pt>
    <dgm:pt modelId="{8466080B-BD4E-4049-8C17-AFFB7A79D65D}" type="pres">
      <dgm:prSet presAssocID="{1A681922-1A84-48AB-B772-A8F84A120E0B}" presName="compNode" presStyleCnt="0"/>
      <dgm:spPr/>
    </dgm:pt>
    <dgm:pt modelId="{D052B018-F69A-4EBC-B448-8A962465C293}" type="pres">
      <dgm:prSet presAssocID="{1A681922-1A84-48AB-B772-A8F84A120E0B}" presName="iconBgRect" presStyleLbl="bgShp" presStyleIdx="4" presStyleCnt="5"/>
      <dgm:spPr/>
    </dgm:pt>
    <dgm:pt modelId="{1FD3E304-AC78-4009-B369-0FAAC95C9371}" type="pres">
      <dgm:prSet presAssocID="{1A681922-1A84-48AB-B772-A8F84A120E0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st tubes"/>
        </a:ext>
      </dgm:extLst>
    </dgm:pt>
    <dgm:pt modelId="{DA186D35-B854-41A6-B4C9-FD8A1D21393B}" type="pres">
      <dgm:prSet presAssocID="{1A681922-1A84-48AB-B772-A8F84A120E0B}" presName="spaceRect" presStyleCnt="0"/>
      <dgm:spPr/>
    </dgm:pt>
    <dgm:pt modelId="{83191260-FF23-400D-8C7C-692CF2B77618}" type="pres">
      <dgm:prSet presAssocID="{1A681922-1A84-48AB-B772-A8F84A120E0B}" presName="textRect" presStyleLbl="revTx" presStyleIdx="4" presStyleCnt="5">
        <dgm:presLayoutVars>
          <dgm:chMax val="1"/>
          <dgm:chPref val="1"/>
        </dgm:presLayoutVars>
      </dgm:prSet>
      <dgm:spPr/>
    </dgm:pt>
  </dgm:ptLst>
  <dgm:cxnLst>
    <dgm:cxn modelId="{00D7461F-93F5-4B07-A78C-9E10588FA97D}" type="presOf" srcId="{105B4485-5061-47F8-BD35-50C72216E187}" destId="{29839B9C-FDAD-4A4B-9747-CA55EFA90890}" srcOrd="0" destOrd="0" presId="urn:microsoft.com/office/officeart/2018/2/layout/IconCircleList"/>
    <dgm:cxn modelId="{97662A24-1519-48BB-9AB1-D9B2C426DA61}" type="presOf" srcId="{7E76DDF7-3E02-428E-9268-C7D94E4DD3F7}" destId="{8F950038-C609-47C6-84CD-517922535687}" srcOrd="0" destOrd="0" presId="urn:microsoft.com/office/officeart/2018/2/layout/IconCircleList"/>
    <dgm:cxn modelId="{C1ADAE3A-935B-468A-B9D0-32FDA7DCB022}" type="presOf" srcId="{07471E06-3507-4739-9A01-FC0B82E3F26C}" destId="{C4D47593-E1A7-4CBA-8364-E2636D24A74F}" srcOrd="0" destOrd="0" presId="urn:microsoft.com/office/officeart/2018/2/layout/IconCircleList"/>
    <dgm:cxn modelId="{8A6FCC3E-9421-43BC-A12F-E2400006DFA5}" srcId="{7012CAF0-9338-4DD4-BA9C-618F75F75725}" destId="{2B012C57-9CF3-4217-8317-06D478D3DBAD}" srcOrd="3" destOrd="0" parTransId="{4CD4348E-045E-41FF-9305-00A518E301CF}" sibTransId="{11F1999F-0C80-4701-9CBA-84D724C13298}"/>
    <dgm:cxn modelId="{CB65445B-5957-44AD-9C65-3ED778D98BBC}" srcId="{7012CAF0-9338-4DD4-BA9C-618F75F75725}" destId="{D7C3C43B-B15A-4CCD-A8D1-BAC0A31E875C}" srcOrd="2" destOrd="0" parTransId="{1BE46065-6F14-4CB4-BAF2-0D90B89B0C61}" sibTransId="{7E76DDF7-3E02-428E-9268-C7D94E4DD3F7}"/>
    <dgm:cxn modelId="{BB20EB60-9F3C-42AD-BE73-874E8ABB4282}" type="presOf" srcId="{B5780F62-37A2-4383-BC43-35B1E6D41C54}" destId="{037E68BC-293D-4275-9550-3C92633695E8}" srcOrd="0" destOrd="0" presId="urn:microsoft.com/office/officeart/2018/2/layout/IconCircleList"/>
    <dgm:cxn modelId="{A4A8284B-CB73-4F19-98C8-28D1C53D862E}" type="presOf" srcId="{1A681922-1A84-48AB-B772-A8F84A120E0B}" destId="{83191260-FF23-400D-8C7C-692CF2B77618}" srcOrd="0" destOrd="0" presId="urn:microsoft.com/office/officeart/2018/2/layout/IconCircleList"/>
    <dgm:cxn modelId="{588C824F-BAEE-4BE7-B679-E69475D76BDD}" type="presOf" srcId="{11F1999F-0C80-4701-9CBA-84D724C13298}" destId="{682464C3-D616-4839-8A97-78DCE4962F19}" srcOrd="0" destOrd="0" presId="urn:microsoft.com/office/officeart/2018/2/layout/IconCircleList"/>
    <dgm:cxn modelId="{7BD86D89-C9A6-4920-93E5-5856C55C3D01}" type="presOf" srcId="{7012CAF0-9338-4DD4-BA9C-618F75F75725}" destId="{203F3DB9-3B55-488A-B400-7FCAEF004D53}" srcOrd="0" destOrd="0" presId="urn:microsoft.com/office/officeart/2018/2/layout/IconCircleList"/>
    <dgm:cxn modelId="{1CA6CC89-CC82-4544-8C0B-0B53CB4FECD2}" type="presOf" srcId="{D6F643F3-5607-4FA9-8F81-9DE8CDB55CB3}" destId="{03C71A45-FF04-4DCD-A44E-3109D11C8399}" srcOrd="0" destOrd="0" presId="urn:microsoft.com/office/officeart/2018/2/layout/IconCircleList"/>
    <dgm:cxn modelId="{B6BD2AA4-9C3C-4FE9-B5A0-2138988ACE82}" srcId="{7012CAF0-9338-4DD4-BA9C-618F75F75725}" destId="{B5780F62-37A2-4383-BC43-35B1E6D41C54}" srcOrd="0" destOrd="0" parTransId="{6F9B84E2-4CF1-4133-942F-09D94AD866CA}" sibTransId="{D6F643F3-5607-4FA9-8F81-9DE8CDB55CB3}"/>
    <dgm:cxn modelId="{50ABEEAE-B615-408B-8E7D-1800730BDE54}" srcId="{7012CAF0-9338-4DD4-BA9C-618F75F75725}" destId="{1A681922-1A84-48AB-B772-A8F84A120E0B}" srcOrd="4" destOrd="0" parTransId="{BA8C7609-25CD-4892-8335-8BDF8497D4EE}" sibTransId="{C4559A35-6DE7-4FD1-A84E-D7471B1D3890}"/>
    <dgm:cxn modelId="{401903B6-43C4-4648-BE29-B19424F601E4}" type="presOf" srcId="{D7C3C43B-B15A-4CCD-A8D1-BAC0A31E875C}" destId="{EC4DE0DC-DFBC-4EA1-BA22-F6AA43AA1C45}" srcOrd="0" destOrd="0" presId="urn:microsoft.com/office/officeart/2018/2/layout/IconCircleList"/>
    <dgm:cxn modelId="{FD7F52EF-1A37-4E89-8131-5CF3963A75C5}" srcId="{7012CAF0-9338-4DD4-BA9C-618F75F75725}" destId="{07471E06-3507-4739-9A01-FC0B82E3F26C}" srcOrd="1" destOrd="0" parTransId="{3047755F-5F39-409B-A40A-081B98EA9D5F}" sibTransId="{105B4485-5061-47F8-BD35-50C72216E187}"/>
    <dgm:cxn modelId="{32EA5BF7-0820-490F-BE01-9CACAF055AC5}" type="presOf" srcId="{2B012C57-9CF3-4217-8317-06D478D3DBAD}" destId="{E9B13724-83A9-4E85-A8B5-9CA3DB65060C}" srcOrd="0" destOrd="0" presId="urn:microsoft.com/office/officeart/2018/2/layout/IconCircleList"/>
    <dgm:cxn modelId="{7E64FDCF-5281-4A7B-97F4-D85F9DEFFCE8}" type="presParOf" srcId="{203F3DB9-3B55-488A-B400-7FCAEF004D53}" destId="{A82B064A-4915-4BDF-93C3-9C39F94BC508}" srcOrd="0" destOrd="0" presId="urn:microsoft.com/office/officeart/2018/2/layout/IconCircleList"/>
    <dgm:cxn modelId="{E7A30BB2-F4C7-4752-B5F5-49DC60BAB769}" type="presParOf" srcId="{A82B064A-4915-4BDF-93C3-9C39F94BC508}" destId="{8E2B3DBD-8B60-4DCE-92F9-F05B5D4EE9FB}" srcOrd="0" destOrd="0" presId="urn:microsoft.com/office/officeart/2018/2/layout/IconCircleList"/>
    <dgm:cxn modelId="{9E90CBA1-2BB2-4C0D-92F5-129EE82E019D}" type="presParOf" srcId="{8E2B3DBD-8B60-4DCE-92F9-F05B5D4EE9FB}" destId="{B6FDDE82-8BCF-4B69-8A38-A67523D9D27E}" srcOrd="0" destOrd="0" presId="urn:microsoft.com/office/officeart/2018/2/layout/IconCircleList"/>
    <dgm:cxn modelId="{EAD61072-F6E3-4AB8-93AC-9EA1814AD4B7}" type="presParOf" srcId="{8E2B3DBD-8B60-4DCE-92F9-F05B5D4EE9FB}" destId="{3CFD72E3-1D19-4A35-A545-69E1F91B3A8E}" srcOrd="1" destOrd="0" presId="urn:microsoft.com/office/officeart/2018/2/layout/IconCircleList"/>
    <dgm:cxn modelId="{6487BB6A-18E6-400B-85FF-ADCE2526719B}" type="presParOf" srcId="{8E2B3DBD-8B60-4DCE-92F9-F05B5D4EE9FB}" destId="{840C6D7B-B53B-4578-BB30-C1AB3367C0F0}" srcOrd="2" destOrd="0" presId="urn:microsoft.com/office/officeart/2018/2/layout/IconCircleList"/>
    <dgm:cxn modelId="{022A7552-4DF4-432B-A8A1-9653E2CCBC04}" type="presParOf" srcId="{8E2B3DBD-8B60-4DCE-92F9-F05B5D4EE9FB}" destId="{037E68BC-293D-4275-9550-3C92633695E8}" srcOrd="3" destOrd="0" presId="urn:microsoft.com/office/officeart/2018/2/layout/IconCircleList"/>
    <dgm:cxn modelId="{0313998F-7482-4399-BFD2-6CAD08030ED2}" type="presParOf" srcId="{A82B064A-4915-4BDF-93C3-9C39F94BC508}" destId="{03C71A45-FF04-4DCD-A44E-3109D11C8399}" srcOrd="1" destOrd="0" presId="urn:microsoft.com/office/officeart/2018/2/layout/IconCircleList"/>
    <dgm:cxn modelId="{5AF80550-7C8F-4F76-B4C3-82F2F6392048}" type="presParOf" srcId="{A82B064A-4915-4BDF-93C3-9C39F94BC508}" destId="{4A9B6F69-8A64-4945-9D3B-B2583745C8F7}" srcOrd="2" destOrd="0" presId="urn:microsoft.com/office/officeart/2018/2/layout/IconCircleList"/>
    <dgm:cxn modelId="{DF1A989F-6A72-4945-B05C-054F9DDF18E6}" type="presParOf" srcId="{4A9B6F69-8A64-4945-9D3B-B2583745C8F7}" destId="{F46C7CC0-7D73-4E1C-89B9-E71372762266}" srcOrd="0" destOrd="0" presId="urn:microsoft.com/office/officeart/2018/2/layout/IconCircleList"/>
    <dgm:cxn modelId="{2BDEF8D1-1097-40F9-8990-1E664552D71E}" type="presParOf" srcId="{4A9B6F69-8A64-4945-9D3B-B2583745C8F7}" destId="{854E7C32-1E02-489E-9D66-E66E6AC9C7F9}" srcOrd="1" destOrd="0" presId="urn:microsoft.com/office/officeart/2018/2/layout/IconCircleList"/>
    <dgm:cxn modelId="{B36503CC-98B1-4F20-B50A-CFEAF73C7FB3}" type="presParOf" srcId="{4A9B6F69-8A64-4945-9D3B-B2583745C8F7}" destId="{D2742F0E-6493-4F48-B1E9-A533AD555D01}" srcOrd="2" destOrd="0" presId="urn:microsoft.com/office/officeart/2018/2/layout/IconCircleList"/>
    <dgm:cxn modelId="{BF0EED8D-24E2-4CD2-B0A6-25A9A17DC25C}" type="presParOf" srcId="{4A9B6F69-8A64-4945-9D3B-B2583745C8F7}" destId="{C4D47593-E1A7-4CBA-8364-E2636D24A74F}" srcOrd="3" destOrd="0" presId="urn:microsoft.com/office/officeart/2018/2/layout/IconCircleList"/>
    <dgm:cxn modelId="{CE878FD0-FF98-42E0-9F96-6E7D63E9ACCC}" type="presParOf" srcId="{A82B064A-4915-4BDF-93C3-9C39F94BC508}" destId="{29839B9C-FDAD-4A4B-9747-CA55EFA90890}" srcOrd="3" destOrd="0" presId="urn:microsoft.com/office/officeart/2018/2/layout/IconCircleList"/>
    <dgm:cxn modelId="{F1DE363E-E7F6-4E7E-8922-9563C1BB68F8}" type="presParOf" srcId="{A82B064A-4915-4BDF-93C3-9C39F94BC508}" destId="{6E604C65-6C10-4F7D-99D9-9B4FAF87F169}" srcOrd="4" destOrd="0" presId="urn:microsoft.com/office/officeart/2018/2/layout/IconCircleList"/>
    <dgm:cxn modelId="{BAD8D048-3398-4444-96F8-9041016B5EA0}" type="presParOf" srcId="{6E604C65-6C10-4F7D-99D9-9B4FAF87F169}" destId="{D4DC000B-B20B-470D-AA27-C6D8991CAEE0}" srcOrd="0" destOrd="0" presId="urn:microsoft.com/office/officeart/2018/2/layout/IconCircleList"/>
    <dgm:cxn modelId="{07F15B4F-B4E5-4249-B680-D29C226EFE52}" type="presParOf" srcId="{6E604C65-6C10-4F7D-99D9-9B4FAF87F169}" destId="{178E2EEA-425C-43A4-AEFD-2A3A1E4A780B}" srcOrd="1" destOrd="0" presId="urn:microsoft.com/office/officeart/2018/2/layout/IconCircleList"/>
    <dgm:cxn modelId="{9F7E88C2-D3BB-44B6-9782-B9D14E1C6074}" type="presParOf" srcId="{6E604C65-6C10-4F7D-99D9-9B4FAF87F169}" destId="{CEA3B6FC-0AD1-4822-896C-1FF3578C97BB}" srcOrd="2" destOrd="0" presId="urn:microsoft.com/office/officeart/2018/2/layout/IconCircleList"/>
    <dgm:cxn modelId="{B820EC43-6F17-4E8D-8449-C1562C75D35F}" type="presParOf" srcId="{6E604C65-6C10-4F7D-99D9-9B4FAF87F169}" destId="{EC4DE0DC-DFBC-4EA1-BA22-F6AA43AA1C45}" srcOrd="3" destOrd="0" presId="urn:microsoft.com/office/officeart/2018/2/layout/IconCircleList"/>
    <dgm:cxn modelId="{804B0687-0BD6-4C14-90BB-6C406F424D49}" type="presParOf" srcId="{A82B064A-4915-4BDF-93C3-9C39F94BC508}" destId="{8F950038-C609-47C6-84CD-517922535687}" srcOrd="5" destOrd="0" presId="urn:microsoft.com/office/officeart/2018/2/layout/IconCircleList"/>
    <dgm:cxn modelId="{7DCFA2EB-1CC9-47C6-BA5F-DD528AE4BBEB}" type="presParOf" srcId="{A82B064A-4915-4BDF-93C3-9C39F94BC508}" destId="{842A3A22-BEA3-4887-A397-71F8B6AE8D1C}" srcOrd="6" destOrd="0" presId="urn:microsoft.com/office/officeart/2018/2/layout/IconCircleList"/>
    <dgm:cxn modelId="{1EFA7236-405B-4D78-B956-BEA3A707279A}" type="presParOf" srcId="{842A3A22-BEA3-4887-A397-71F8B6AE8D1C}" destId="{7767B982-D25C-4EDA-9A87-85A597ACB0C9}" srcOrd="0" destOrd="0" presId="urn:microsoft.com/office/officeart/2018/2/layout/IconCircleList"/>
    <dgm:cxn modelId="{7BC78D74-10C5-4842-A2CA-5B6B2A00C412}" type="presParOf" srcId="{842A3A22-BEA3-4887-A397-71F8B6AE8D1C}" destId="{28698915-E96B-4889-BE28-FE4CB0908DA7}" srcOrd="1" destOrd="0" presId="urn:microsoft.com/office/officeart/2018/2/layout/IconCircleList"/>
    <dgm:cxn modelId="{DF4EFBAE-808F-4679-9BEE-DEEAC5AF6311}" type="presParOf" srcId="{842A3A22-BEA3-4887-A397-71F8B6AE8D1C}" destId="{F079584F-3CEB-4682-82FB-E2436EBB8EC6}" srcOrd="2" destOrd="0" presId="urn:microsoft.com/office/officeart/2018/2/layout/IconCircleList"/>
    <dgm:cxn modelId="{A7290EA5-0944-4F6C-B627-01641EFCE96E}" type="presParOf" srcId="{842A3A22-BEA3-4887-A397-71F8B6AE8D1C}" destId="{E9B13724-83A9-4E85-A8B5-9CA3DB65060C}" srcOrd="3" destOrd="0" presId="urn:microsoft.com/office/officeart/2018/2/layout/IconCircleList"/>
    <dgm:cxn modelId="{A2691D10-9AFD-42AE-AD3E-2570F144CFF5}" type="presParOf" srcId="{A82B064A-4915-4BDF-93C3-9C39F94BC508}" destId="{682464C3-D616-4839-8A97-78DCE4962F19}" srcOrd="7" destOrd="0" presId="urn:microsoft.com/office/officeart/2018/2/layout/IconCircleList"/>
    <dgm:cxn modelId="{F6098E7A-BB81-4859-83BF-0F96F0B8F431}" type="presParOf" srcId="{A82B064A-4915-4BDF-93C3-9C39F94BC508}" destId="{8466080B-BD4E-4049-8C17-AFFB7A79D65D}" srcOrd="8" destOrd="0" presId="urn:microsoft.com/office/officeart/2018/2/layout/IconCircleList"/>
    <dgm:cxn modelId="{453B5BCE-73AE-4F92-9A5C-786E8075F454}" type="presParOf" srcId="{8466080B-BD4E-4049-8C17-AFFB7A79D65D}" destId="{D052B018-F69A-4EBC-B448-8A962465C293}" srcOrd="0" destOrd="0" presId="urn:microsoft.com/office/officeart/2018/2/layout/IconCircleList"/>
    <dgm:cxn modelId="{98D77150-CEA8-4914-9176-E783135F5E63}" type="presParOf" srcId="{8466080B-BD4E-4049-8C17-AFFB7A79D65D}" destId="{1FD3E304-AC78-4009-B369-0FAAC95C9371}" srcOrd="1" destOrd="0" presId="urn:microsoft.com/office/officeart/2018/2/layout/IconCircleList"/>
    <dgm:cxn modelId="{6DC8016E-7A20-4359-8304-1EB7CEAAB2F4}" type="presParOf" srcId="{8466080B-BD4E-4049-8C17-AFFB7A79D65D}" destId="{DA186D35-B854-41A6-B4C9-FD8A1D21393B}" srcOrd="2" destOrd="0" presId="urn:microsoft.com/office/officeart/2018/2/layout/IconCircleList"/>
    <dgm:cxn modelId="{0AEACBFA-198D-4696-B4EF-CFCCCD476777}" type="presParOf" srcId="{8466080B-BD4E-4049-8C17-AFFB7A79D65D}" destId="{83191260-FF23-400D-8C7C-692CF2B7761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2637F-F194-4F57-9F6B-8995A5971D2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EF9AE25-5564-4D91-9BC7-B4495C68BAC2}">
      <dgm:prSet/>
      <dgm:spPr/>
      <dgm:t>
        <a:bodyPr/>
        <a:lstStyle/>
        <a:p>
          <a:r>
            <a:rPr lang="en-US"/>
            <a:t>SNLI (Stanford Natural Language Inference) Contains 570,000 human-written English sentence pairs manually labeled for balanced classification with the labels entailment, contradiction, and neutral. </a:t>
          </a:r>
        </a:p>
      </dgm:t>
    </dgm:pt>
    <dgm:pt modelId="{0A8A4625-BE69-416D-AC2F-C8128791C8A4}" type="parTrans" cxnId="{E9F87083-F738-4395-812B-E36F8E391197}">
      <dgm:prSet/>
      <dgm:spPr/>
      <dgm:t>
        <a:bodyPr/>
        <a:lstStyle/>
        <a:p>
          <a:endParaRPr lang="en-US"/>
        </a:p>
      </dgm:t>
    </dgm:pt>
    <dgm:pt modelId="{3B8D7686-6F2B-4446-90C0-1D626CE53D51}" type="sibTrans" cxnId="{E9F87083-F738-4395-812B-E36F8E391197}">
      <dgm:prSet/>
      <dgm:spPr/>
      <dgm:t>
        <a:bodyPr/>
        <a:lstStyle/>
        <a:p>
          <a:endParaRPr lang="en-US"/>
        </a:p>
      </dgm:t>
    </dgm:pt>
    <dgm:pt modelId="{38FDEF88-A110-46A9-B72D-9675827E2488}">
      <dgm:prSet/>
      <dgm:spPr/>
      <dgm:t>
        <a:bodyPr/>
        <a:lstStyle/>
        <a:p>
          <a:r>
            <a:rPr lang="en-US"/>
            <a:t>MNLI (Multi-Genre Natural Language Inference) is an extension of the SNLI dataset, containing 433,000 sentence pairs annotated with textual entailment information. The main difference between SNLI and MNLI is that MNLI covers a broader range of text genres and more complex linguistic phenomena, making it more challenging for NLP models. </a:t>
          </a:r>
        </a:p>
      </dgm:t>
    </dgm:pt>
    <dgm:pt modelId="{39D7B603-7626-4820-937C-AB82196FA269}" type="parTrans" cxnId="{C0D0CF94-4E15-4D67-9DD9-1935575446CC}">
      <dgm:prSet/>
      <dgm:spPr/>
      <dgm:t>
        <a:bodyPr/>
        <a:lstStyle/>
        <a:p>
          <a:endParaRPr lang="en-US"/>
        </a:p>
      </dgm:t>
    </dgm:pt>
    <dgm:pt modelId="{CFE5918A-8265-4C61-8AB5-BBC8631E9051}" type="sibTrans" cxnId="{C0D0CF94-4E15-4D67-9DD9-1935575446CC}">
      <dgm:prSet/>
      <dgm:spPr/>
      <dgm:t>
        <a:bodyPr/>
        <a:lstStyle/>
        <a:p>
          <a:endParaRPr lang="en-US"/>
        </a:p>
      </dgm:t>
    </dgm:pt>
    <dgm:pt modelId="{34821C41-BAAD-4788-AF13-6395DA80AAC9}" type="pres">
      <dgm:prSet presAssocID="{9CD2637F-F194-4F57-9F6B-8995A5971D20}" presName="root" presStyleCnt="0">
        <dgm:presLayoutVars>
          <dgm:dir/>
          <dgm:resizeHandles val="exact"/>
        </dgm:presLayoutVars>
      </dgm:prSet>
      <dgm:spPr/>
    </dgm:pt>
    <dgm:pt modelId="{BDBAA7F2-F356-486F-9219-FE98B4C379D8}" type="pres">
      <dgm:prSet presAssocID="{8EF9AE25-5564-4D91-9BC7-B4495C68BAC2}" presName="compNode" presStyleCnt="0"/>
      <dgm:spPr/>
    </dgm:pt>
    <dgm:pt modelId="{07310800-052F-4FEC-9C5A-7EAAC7C9A09D}" type="pres">
      <dgm:prSet presAssocID="{8EF9AE25-5564-4D91-9BC7-B4495C68BAC2}" presName="bgRect" presStyleLbl="bgShp" presStyleIdx="0" presStyleCnt="2"/>
      <dgm:spPr/>
    </dgm:pt>
    <dgm:pt modelId="{73A1DF76-2C7A-47FE-A788-D3117A924FB2}" type="pres">
      <dgm:prSet presAssocID="{8EF9AE25-5564-4D91-9BC7-B4495C68BAC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16F50AE-DC9E-470A-B60D-AEE7F52DD74B}" type="pres">
      <dgm:prSet presAssocID="{8EF9AE25-5564-4D91-9BC7-B4495C68BAC2}" presName="spaceRect" presStyleCnt="0"/>
      <dgm:spPr/>
    </dgm:pt>
    <dgm:pt modelId="{7D3362D0-AA42-4459-9AFF-38AB86069291}" type="pres">
      <dgm:prSet presAssocID="{8EF9AE25-5564-4D91-9BC7-B4495C68BAC2}" presName="parTx" presStyleLbl="revTx" presStyleIdx="0" presStyleCnt="2">
        <dgm:presLayoutVars>
          <dgm:chMax val="0"/>
          <dgm:chPref val="0"/>
        </dgm:presLayoutVars>
      </dgm:prSet>
      <dgm:spPr/>
    </dgm:pt>
    <dgm:pt modelId="{BA2335FF-780C-4B92-8103-2B12F9303ED3}" type="pres">
      <dgm:prSet presAssocID="{3B8D7686-6F2B-4446-90C0-1D626CE53D51}" presName="sibTrans" presStyleCnt="0"/>
      <dgm:spPr/>
    </dgm:pt>
    <dgm:pt modelId="{4BED0888-C0FA-4BF1-B62A-C77BBC548FEE}" type="pres">
      <dgm:prSet presAssocID="{38FDEF88-A110-46A9-B72D-9675827E2488}" presName="compNode" presStyleCnt="0"/>
      <dgm:spPr/>
    </dgm:pt>
    <dgm:pt modelId="{DDD85EE0-BCC1-48C7-B426-718C71BF573C}" type="pres">
      <dgm:prSet presAssocID="{38FDEF88-A110-46A9-B72D-9675827E2488}" presName="bgRect" presStyleLbl="bgShp" presStyleIdx="1" presStyleCnt="2"/>
      <dgm:spPr/>
    </dgm:pt>
    <dgm:pt modelId="{9F4CDA7A-C23D-46B7-81D1-C8CCEA0F0DB3}" type="pres">
      <dgm:prSet presAssocID="{38FDEF88-A110-46A9-B72D-9675827E24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3F37EBC-5DCD-4F56-8CC6-A8D6EA84BA28}" type="pres">
      <dgm:prSet presAssocID="{38FDEF88-A110-46A9-B72D-9675827E2488}" presName="spaceRect" presStyleCnt="0"/>
      <dgm:spPr/>
    </dgm:pt>
    <dgm:pt modelId="{C650EE79-A87E-4AD5-85C0-1E6FA4ED4CC4}" type="pres">
      <dgm:prSet presAssocID="{38FDEF88-A110-46A9-B72D-9675827E2488}" presName="parTx" presStyleLbl="revTx" presStyleIdx="1" presStyleCnt="2">
        <dgm:presLayoutVars>
          <dgm:chMax val="0"/>
          <dgm:chPref val="0"/>
        </dgm:presLayoutVars>
      </dgm:prSet>
      <dgm:spPr/>
    </dgm:pt>
  </dgm:ptLst>
  <dgm:cxnLst>
    <dgm:cxn modelId="{17D19401-152F-43A5-B9D1-9AD8A7D33B72}" type="presOf" srcId="{38FDEF88-A110-46A9-B72D-9675827E2488}" destId="{C650EE79-A87E-4AD5-85C0-1E6FA4ED4CC4}" srcOrd="0" destOrd="0" presId="urn:microsoft.com/office/officeart/2018/2/layout/IconVerticalSolidList"/>
    <dgm:cxn modelId="{6EBFC430-8A3A-4BA0-AC58-0A50707DC393}" type="presOf" srcId="{8EF9AE25-5564-4D91-9BC7-B4495C68BAC2}" destId="{7D3362D0-AA42-4459-9AFF-38AB86069291}" srcOrd="0" destOrd="0" presId="urn:microsoft.com/office/officeart/2018/2/layout/IconVerticalSolidList"/>
    <dgm:cxn modelId="{E9F87083-F738-4395-812B-E36F8E391197}" srcId="{9CD2637F-F194-4F57-9F6B-8995A5971D20}" destId="{8EF9AE25-5564-4D91-9BC7-B4495C68BAC2}" srcOrd="0" destOrd="0" parTransId="{0A8A4625-BE69-416D-AC2F-C8128791C8A4}" sibTransId="{3B8D7686-6F2B-4446-90C0-1D626CE53D51}"/>
    <dgm:cxn modelId="{A8379094-19FC-4211-A27E-EBB4BD8DCAAF}" type="presOf" srcId="{9CD2637F-F194-4F57-9F6B-8995A5971D20}" destId="{34821C41-BAAD-4788-AF13-6395DA80AAC9}" srcOrd="0" destOrd="0" presId="urn:microsoft.com/office/officeart/2018/2/layout/IconVerticalSolidList"/>
    <dgm:cxn modelId="{C0D0CF94-4E15-4D67-9DD9-1935575446CC}" srcId="{9CD2637F-F194-4F57-9F6B-8995A5971D20}" destId="{38FDEF88-A110-46A9-B72D-9675827E2488}" srcOrd="1" destOrd="0" parTransId="{39D7B603-7626-4820-937C-AB82196FA269}" sibTransId="{CFE5918A-8265-4C61-8AB5-BBC8631E9051}"/>
    <dgm:cxn modelId="{EFECEAA5-548D-412A-9A82-9EDB0F1146AB}" type="presParOf" srcId="{34821C41-BAAD-4788-AF13-6395DA80AAC9}" destId="{BDBAA7F2-F356-486F-9219-FE98B4C379D8}" srcOrd="0" destOrd="0" presId="urn:microsoft.com/office/officeart/2018/2/layout/IconVerticalSolidList"/>
    <dgm:cxn modelId="{6266D4BA-CD8B-4C00-92CA-9022C0391A0F}" type="presParOf" srcId="{BDBAA7F2-F356-486F-9219-FE98B4C379D8}" destId="{07310800-052F-4FEC-9C5A-7EAAC7C9A09D}" srcOrd="0" destOrd="0" presId="urn:microsoft.com/office/officeart/2018/2/layout/IconVerticalSolidList"/>
    <dgm:cxn modelId="{FAA32854-1395-40A7-81E0-32F1E3106209}" type="presParOf" srcId="{BDBAA7F2-F356-486F-9219-FE98B4C379D8}" destId="{73A1DF76-2C7A-47FE-A788-D3117A924FB2}" srcOrd="1" destOrd="0" presId="urn:microsoft.com/office/officeart/2018/2/layout/IconVerticalSolidList"/>
    <dgm:cxn modelId="{BABC0C9F-B869-42CC-A94C-1F0121626C52}" type="presParOf" srcId="{BDBAA7F2-F356-486F-9219-FE98B4C379D8}" destId="{616F50AE-DC9E-470A-B60D-AEE7F52DD74B}" srcOrd="2" destOrd="0" presId="urn:microsoft.com/office/officeart/2018/2/layout/IconVerticalSolidList"/>
    <dgm:cxn modelId="{A7D37D71-BCF1-4F95-982F-B845A82DB915}" type="presParOf" srcId="{BDBAA7F2-F356-486F-9219-FE98B4C379D8}" destId="{7D3362D0-AA42-4459-9AFF-38AB86069291}" srcOrd="3" destOrd="0" presId="urn:microsoft.com/office/officeart/2018/2/layout/IconVerticalSolidList"/>
    <dgm:cxn modelId="{3308953F-BE74-4D5E-80D6-389E9B59EF6D}" type="presParOf" srcId="{34821C41-BAAD-4788-AF13-6395DA80AAC9}" destId="{BA2335FF-780C-4B92-8103-2B12F9303ED3}" srcOrd="1" destOrd="0" presId="urn:microsoft.com/office/officeart/2018/2/layout/IconVerticalSolidList"/>
    <dgm:cxn modelId="{2397A102-1665-40FD-9E68-1519C2506CE4}" type="presParOf" srcId="{34821C41-BAAD-4788-AF13-6395DA80AAC9}" destId="{4BED0888-C0FA-4BF1-B62A-C77BBC548FEE}" srcOrd="2" destOrd="0" presId="urn:microsoft.com/office/officeart/2018/2/layout/IconVerticalSolidList"/>
    <dgm:cxn modelId="{782A2AC3-99AE-4570-ADB6-318558EBB36F}" type="presParOf" srcId="{4BED0888-C0FA-4BF1-B62A-C77BBC548FEE}" destId="{DDD85EE0-BCC1-48C7-B426-718C71BF573C}" srcOrd="0" destOrd="0" presId="urn:microsoft.com/office/officeart/2018/2/layout/IconVerticalSolidList"/>
    <dgm:cxn modelId="{7D25060C-F667-4DD2-B1C0-7BE472CEACB6}" type="presParOf" srcId="{4BED0888-C0FA-4BF1-B62A-C77BBC548FEE}" destId="{9F4CDA7A-C23D-46B7-81D1-C8CCEA0F0DB3}" srcOrd="1" destOrd="0" presId="urn:microsoft.com/office/officeart/2018/2/layout/IconVerticalSolidList"/>
    <dgm:cxn modelId="{F5F13C30-856E-4ADC-90BA-5FE8E3CFAB60}" type="presParOf" srcId="{4BED0888-C0FA-4BF1-B62A-C77BBC548FEE}" destId="{C3F37EBC-5DCD-4F56-8CC6-A8D6EA84BA28}" srcOrd="2" destOrd="0" presId="urn:microsoft.com/office/officeart/2018/2/layout/IconVerticalSolidList"/>
    <dgm:cxn modelId="{E8414856-6572-4AB1-BC85-FDFD930090A6}" type="presParOf" srcId="{4BED0888-C0FA-4BF1-B62A-C77BBC548FEE}" destId="{C650EE79-A87E-4AD5-85C0-1E6FA4ED4C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4D377-E197-4921-BB7C-75DECB5E5A6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1DBC403-06C6-41DB-9C35-7A20A3AE8E1C}">
      <dgm:prSet/>
      <dgm:spPr/>
      <dgm:t>
        <a:bodyPr/>
        <a:lstStyle/>
        <a:p>
          <a:r>
            <a:rPr lang="en-US"/>
            <a:t>Get useful information from premise (sentence1), hypothesis (sentence2).</a:t>
          </a:r>
        </a:p>
      </dgm:t>
    </dgm:pt>
    <dgm:pt modelId="{B7B1BCA9-1832-48CD-80BF-DDF962A023D8}" type="parTrans" cxnId="{ACE41655-3934-43C2-9DA9-ED9ACBBD48DB}">
      <dgm:prSet/>
      <dgm:spPr/>
      <dgm:t>
        <a:bodyPr/>
        <a:lstStyle/>
        <a:p>
          <a:endParaRPr lang="en-US"/>
        </a:p>
      </dgm:t>
    </dgm:pt>
    <dgm:pt modelId="{6AAEFC81-4411-4D39-A368-1B62058000B1}" type="sibTrans" cxnId="{ACE41655-3934-43C2-9DA9-ED9ACBBD48DB}">
      <dgm:prSet/>
      <dgm:spPr/>
      <dgm:t>
        <a:bodyPr/>
        <a:lstStyle/>
        <a:p>
          <a:endParaRPr lang="en-US"/>
        </a:p>
      </dgm:t>
    </dgm:pt>
    <dgm:pt modelId="{E9E72A47-F3C3-437B-9E37-F538190F1B69}">
      <dgm:prSet/>
      <dgm:spPr/>
      <dgm:t>
        <a:bodyPr/>
        <a:lstStyle/>
        <a:p>
          <a:r>
            <a:rPr lang="en-US"/>
            <a:t>Use both these compact information to know how they are related.</a:t>
          </a:r>
        </a:p>
      </dgm:t>
    </dgm:pt>
    <dgm:pt modelId="{F8BD2997-9879-4ACE-9260-EC84D06070DF}" type="parTrans" cxnId="{15DBE121-798D-4CB6-B52E-BF23CBE4D110}">
      <dgm:prSet/>
      <dgm:spPr/>
      <dgm:t>
        <a:bodyPr/>
        <a:lstStyle/>
        <a:p>
          <a:endParaRPr lang="en-US"/>
        </a:p>
      </dgm:t>
    </dgm:pt>
    <dgm:pt modelId="{5E0FB4F5-A52F-4C9A-9496-6F61BFED6709}" type="sibTrans" cxnId="{15DBE121-798D-4CB6-B52E-BF23CBE4D110}">
      <dgm:prSet/>
      <dgm:spPr/>
      <dgm:t>
        <a:bodyPr/>
        <a:lstStyle/>
        <a:p>
          <a:endParaRPr lang="en-US"/>
        </a:p>
      </dgm:t>
    </dgm:pt>
    <dgm:pt modelId="{229DE366-458C-476B-BA90-E7760FA12133}" type="pres">
      <dgm:prSet presAssocID="{91E4D377-E197-4921-BB7C-75DECB5E5A65}" presName="hierChild1" presStyleCnt="0">
        <dgm:presLayoutVars>
          <dgm:chPref val="1"/>
          <dgm:dir/>
          <dgm:animOne val="branch"/>
          <dgm:animLvl val="lvl"/>
          <dgm:resizeHandles/>
        </dgm:presLayoutVars>
      </dgm:prSet>
      <dgm:spPr/>
    </dgm:pt>
    <dgm:pt modelId="{60AF6D85-6C5A-4BAD-A443-ECA0A6F5BBFA}" type="pres">
      <dgm:prSet presAssocID="{21DBC403-06C6-41DB-9C35-7A20A3AE8E1C}" presName="hierRoot1" presStyleCnt="0"/>
      <dgm:spPr/>
    </dgm:pt>
    <dgm:pt modelId="{CBBCB834-4767-4BE9-9853-EEB6913C09BD}" type="pres">
      <dgm:prSet presAssocID="{21DBC403-06C6-41DB-9C35-7A20A3AE8E1C}" presName="composite" presStyleCnt="0"/>
      <dgm:spPr/>
    </dgm:pt>
    <dgm:pt modelId="{7C523B9F-F877-46F7-A612-DC1E4EBCC706}" type="pres">
      <dgm:prSet presAssocID="{21DBC403-06C6-41DB-9C35-7A20A3AE8E1C}" presName="background" presStyleLbl="node0" presStyleIdx="0" presStyleCnt="2"/>
      <dgm:spPr/>
    </dgm:pt>
    <dgm:pt modelId="{74131DB0-C287-412C-81F8-3F97CEBE7641}" type="pres">
      <dgm:prSet presAssocID="{21DBC403-06C6-41DB-9C35-7A20A3AE8E1C}" presName="text" presStyleLbl="fgAcc0" presStyleIdx="0" presStyleCnt="2">
        <dgm:presLayoutVars>
          <dgm:chPref val="3"/>
        </dgm:presLayoutVars>
      </dgm:prSet>
      <dgm:spPr/>
    </dgm:pt>
    <dgm:pt modelId="{00D16F62-07A4-4FF2-8B6A-B3982AEEE3AD}" type="pres">
      <dgm:prSet presAssocID="{21DBC403-06C6-41DB-9C35-7A20A3AE8E1C}" presName="hierChild2" presStyleCnt="0"/>
      <dgm:spPr/>
    </dgm:pt>
    <dgm:pt modelId="{09134606-57B6-48D8-AA7D-BB7A6D47DB20}" type="pres">
      <dgm:prSet presAssocID="{E9E72A47-F3C3-437B-9E37-F538190F1B69}" presName="hierRoot1" presStyleCnt="0"/>
      <dgm:spPr/>
    </dgm:pt>
    <dgm:pt modelId="{BDE876D4-860F-44E4-B109-6F4399E3FD3C}" type="pres">
      <dgm:prSet presAssocID="{E9E72A47-F3C3-437B-9E37-F538190F1B69}" presName="composite" presStyleCnt="0"/>
      <dgm:spPr/>
    </dgm:pt>
    <dgm:pt modelId="{CDB212A3-CF69-4FB6-8B4B-779A8FDBB984}" type="pres">
      <dgm:prSet presAssocID="{E9E72A47-F3C3-437B-9E37-F538190F1B69}" presName="background" presStyleLbl="node0" presStyleIdx="1" presStyleCnt="2"/>
      <dgm:spPr/>
    </dgm:pt>
    <dgm:pt modelId="{A79CEB6A-EDF2-4FC1-B822-0FC3565147CF}" type="pres">
      <dgm:prSet presAssocID="{E9E72A47-F3C3-437B-9E37-F538190F1B69}" presName="text" presStyleLbl="fgAcc0" presStyleIdx="1" presStyleCnt="2">
        <dgm:presLayoutVars>
          <dgm:chPref val="3"/>
        </dgm:presLayoutVars>
      </dgm:prSet>
      <dgm:spPr/>
    </dgm:pt>
    <dgm:pt modelId="{B0DD084E-8624-40D7-9A29-0627CD24C713}" type="pres">
      <dgm:prSet presAssocID="{E9E72A47-F3C3-437B-9E37-F538190F1B69}" presName="hierChild2" presStyleCnt="0"/>
      <dgm:spPr/>
    </dgm:pt>
  </dgm:ptLst>
  <dgm:cxnLst>
    <dgm:cxn modelId="{15DBE121-798D-4CB6-B52E-BF23CBE4D110}" srcId="{91E4D377-E197-4921-BB7C-75DECB5E5A65}" destId="{E9E72A47-F3C3-437B-9E37-F538190F1B69}" srcOrd="1" destOrd="0" parTransId="{F8BD2997-9879-4ACE-9260-EC84D06070DF}" sibTransId="{5E0FB4F5-A52F-4C9A-9496-6F61BFED6709}"/>
    <dgm:cxn modelId="{BE2F3674-16AB-4306-9DEF-EE382AE1B0CA}" type="presOf" srcId="{91E4D377-E197-4921-BB7C-75DECB5E5A65}" destId="{229DE366-458C-476B-BA90-E7760FA12133}" srcOrd="0" destOrd="0" presId="urn:microsoft.com/office/officeart/2005/8/layout/hierarchy1"/>
    <dgm:cxn modelId="{ACE41655-3934-43C2-9DA9-ED9ACBBD48DB}" srcId="{91E4D377-E197-4921-BB7C-75DECB5E5A65}" destId="{21DBC403-06C6-41DB-9C35-7A20A3AE8E1C}" srcOrd="0" destOrd="0" parTransId="{B7B1BCA9-1832-48CD-80BF-DDF962A023D8}" sibTransId="{6AAEFC81-4411-4D39-A368-1B62058000B1}"/>
    <dgm:cxn modelId="{1EDF8D55-F4F3-430D-951F-C59A604A0E47}" type="presOf" srcId="{21DBC403-06C6-41DB-9C35-7A20A3AE8E1C}" destId="{74131DB0-C287-412C-81F8-3F97CEBE7641}" srcOrd="0" destOrd="0" presId="urn:microsoft.com/office/officeart/2005/8/layout/hierarchy1"/>
    <dgm:cxn modelId="{992B2FD1-2639-45D5-B821-377622A0576F}" type="presOf" srcId="{E9E72A47-F3C3-437B-9E37-F538190F1B69}" destId="{A79CEB6A-EDF2-4FC1-B822-0FC3565147CF}" srcOrd="0" destOrd="0" presId="urn:microsoft.com/office/officeart/2005/8/layout/hierarchy1"/>
    <dgm:cxn modelId="{4C6AB1B2-1511-4DBF-802B-C11502D89A60}" type="presParOf" srcId="{229DE366-458C-476B-BA90-E7760FA12133}" destId="{60AF6D85-6C5A-4BAD-A443-ECA0A6F5BBFA}" srcOrd="0" destOrd="0" presId="urn:microsoft.com/office/officeart/2005/8/layout/hierarchy1"/>
    <dgm:cxn modelId="{3D47FFE4-2F06-47FC-ADBD-95BD2966E658}" type="presParOf" srcId="{60AF6D85-6C5A-4BAD-A443-ECA0A6F5BBFA}" destId="{CBBCB834-4767-4BE9-9853-EEB6913C09BD}" srcOrd="0" destOrd="0" presId="urn:microsoft.com/office/officeart/2005/8/layout/hierarchy1"/>
    <dgm:cxn modelId="{7CAF8476-EBC6-4C6E-9AF7-E4BF78A4B1F4}" type="presParOf" srcId="{CBBCB834-4767-4BE9-9853-EEB6913C09BD}" destId="{7C523B9F-F877-46F7-A612-DC1E4EBCC706}" srcOrd="0" destOrd="0" presId="urn:microsoft.com/office/officeart/2005/8/layout/hierarchy1"/>
    <dgm:cxn modelId="{4349B494-A6C9-40C7-9A31-A3AC78AD19CD}" type="presParOf" srcId="{CBBCB834-4767-4BE9-9853-EEB6913C09BD}" destId="{74131DB0-C287-412C-81F8-3F97CEBE7641}" srcOrd="1" destOrd="0" presId="urn:microsoft.com/office/officeart/2005/8/layout/hierarchy1"/>
    <dgm:cxn modelId="{DF1B2BCA-9CAD-4F51-9EE1-D97FE3FD86BB}" type="presParOf" srcId="{60AF6D85-6C5A-4BAD-A443-ECA0A6F5BBFA}" destId="{00D16F62-07A4-4FF2-8B6A-B3982AEEE3AD}" srcOrd="1" destOrd="0" presId="urn:microsoft.com/office/officeart/2005/8/layout/hierarchy1"/>
    <dgm:cxn modelId="{E147952C-31C8-488D-A5AD-2F1D201C3885}" type="presParOf" srcId="{229DE366-458C-476B-BA90-E7760FA12133}" destId="{09134606-57B6-48D8-AA7D-BB7A6D47DB20}" srcOrd="1" destOrd="0" presId="urn:microsoft.com/office/officeart/2005/8/layout/hierarchy1"/>
    <dgm:cxn modelId="{04C71375-F2E0-457C-BC3C-73078EB05FB9}" type="presParOf" srcId="{09134606-57B6-48D8-AA7D-BB7A6D47DB20}" destId="{BDE876D4-860F-44E4-B109-6F4399E3FD3C}" srcOrd="0" destOrd="0" presId="urn:microsoft.com/office/officeart/2005/8/layout/hierarchy1"/>
    <dgm:cxn modelId="{132155CD-3C95-42DD-B3D8-9DF3239A9EC6}" type="presParOf" srcId="{BDE876D4-860F-44E4-B109-6F4399E3FD3C}" destId="{CDB212A3-CF69-4FB6-8B4B-779A8FDBB984}" srcOrd="0" destOrd="0" presId="urn:microsoft.com/office/officeart/2005/8/layout/hierarchy1"/>
    <dgm:cxn modelId="{2E97DDA4-EA07-43A1-AF5F-8942F4B79383}" type="presParOf" srcId="{BDE876D4-860F-44E4-B109-6F4399E3FD3C}" destId="{A79CEB6A-EDF2-4FC1-B822-0FC3565147CF}" srcOrd="1" destOrd="0" presId="urn:microsoft.com/office/officeart/2005/8/layout/hierarchy1"/>
    <dgm:cxn modelId="{EF239538-4970-4966-AEB3-53AAF59436D2}" type="presParOf" srcId="{09134606-57B6-48D8-AA7D-BB7A6D47DB20}" destId="{B0DD084E-8624-40D7-9A29-0627CD24C71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8539B5-79FA-44E2-956B-6C90D16C24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2EB8AC-9A66-4274-8BD6-A9C00DDB2CCE}">
      <dgm:prSet/>
      <dgm:spPr/>
      <dgm:t>
        <a:bodyPr/>
        <a:lstStyle/>
        <a:p>
          <a:pPr>
            <a:lnSpc>
              <a:spcPct val="100000"/>
            </a:lnSpc>
          </a:pPr>
          <a:r>
            <a:rPr lang="en-US"/>
            <a:t>We will embed the sentences using LSTM.</a:t>
          </a:r>
        </a:p>
      </dgm:t>
    </dgm:pt>
    <dgm:pt modelId="{49FC1E91-C7E0-48E8-BE03-8DCCF0059297}" type="parTrans" cxnId="{A9D8CD88-2023-4A0D-ABA8-0C7638C2D8E4}">
      <dgm:prSet/>
      <dgm:spPr/>
      <dgm:t>
        <a:bodyPr/>
        <a:lstStyle/>
        <a:p>
          <a:endParaRPr lang="en-US"/>
        </a:p>
      </dgm:t>
    </dgm:pt>
    <dgm:pt modelId="{93F3D5F5-D565-44A7-8C14-FF2979E0F565}" type="sibTrans" cxnId="{A9D8CD88-2023-4A0D-ABA8-0C7638C2D8E4}">
      <dgm:prSet/>
      <dgm:spPr/>
      <dgm:t>
        <a:bodyPr/>
        <a:lstStyle/>
        <a:p>
          <a:endParaRPr lang="en-US"/>
        </a:p>
      </dgm:t>
    </dgm:pt>
    <dgm:pt modelId="{F0980704-3C97-40F3-9B7D-77543E26DCCD}">
      <dgm:prSet/>
      <dgm:spPr/>
      <dgm:t>
        <a:bodyPr/>
        <a:lstStyle/>
        <a:p>
          <a:pPr>
            <a:lnSpc>
              <a:spcPct val="100000"/>
            </a:lnSpc>
          </a:pPr>
          <a:r>
            <a:rPr lang="en-US"/>
            <a:t>We will pass these embeddings to series of Fully connected Layers.</a:t>
          </a:r>
        </a:p>
      </dgm:t>
    </dgm:pt>
    <dgm:pt modelId="{CF1A62CD-7926-457B-BA83-3FD6A73F5219}" type="parTrans" cxnId="{23767BF2-1086-44EA-9196-30D3CF92BCE1}">
      <dgm:prSet/>
      <dgm:spPr/>
      <dgm:t>
        <a:bodyPr/>
        <a:lstStyle/>
        <a:p>
          <a:endParaRPr lang="en-US"/>
        </a:p>
      </dgm:t>
    </dgm:pt>
    <dgm:pt modelId="{E024DF20-FF5D-400C-B36F-9A9B1D5FD65C}" type="sibTrans" cxnId="{23767BF2-1086-44EA-9196-30D3CF92BCE1}">
      <dgm:prSet/>
      <dgm:spPr/>
      <dgm:t>
        <a:bodyPr/>
        <a:lstStyle/>
        <a:p>
          <a:endParaRPr lang="en-US"/>
        </a:p>
      </dgm:t>
    </dgm:pt>
    <dgm:pt modelId="{FB3121F4-4790-4935-9B3A-5E904F0748A9}">
      <dgm:prSet/>
      <dgm:spPr/>
      <dgm:t>
        <a:bodyPr/>
        <a:lstStyle/>
        <a:p>
          <a:pPr>
            <a:lnSpc>
              <a:spcPct val="100000"/>
            </a:lnSpc>
          </a:pPr>
          <a:r>
            <a:rPr lang="en-US"/>
            <a:t>Finally we apply activation function to get probabilites.</a:t>
          </a:r>
        </a:p>
      </dgm:t>
    </dgm:pt>
    <dgm:pt modelId="{98BE7189-C619-4F5C-B794-7F0DEE808047}" type="parTrans" cxnId="{542F468B-626F-42E0-BEE7-3327AC2551FC}">
      <dgm:prSet/>
      <dgm:spPr/>
      <dgm:t>
        <a:bodyPr/>
        <a:lstStyle/>
        <a:p>
          <a:endParaRPr lang="en-US"/>
        </a:p>
      </dgm:t>
    </dgm:pt>
    <dgm:pt modelId="{585CDBD9-D8E5-4CC2-9A3C-1FA97AC4DF23}" type="sibTrans" cxnId="{542F468B-626F-42E0-BEE7-3327AC2551FC}">
      <dgm:prSet/>
      <dgm:spPr/>
      <dgm:t>
        <a:bodyPr/>
        <a:lstStyle/>
        <a:p>
          <a:endParaRPr lang="en-US"/>
        </a:p>
      </dgm:t>
    </dgm:pt>
    <dgm:pt modelId="{184A37B8-EB01-4C0B-B4B2-DC69B11A6590}" type="pres">
      <dgm:prSet presAssocID="{508539B5-79FA-44E2-956B-6C90D16C246E}" presName="root" presStyleCnt="0">
        <dgm:presLayoutVars>
          <dgm:dir/>
          <dgm:resizeHandles val="exact"/>
        </dgm:presLayoutVars>
      </dgm:prSet>
      <dgm:spPr/>
    </dgm:pt>
    <dgm:pt modelId="{9FACAB40-2B9A-41AA-B33D-BC8066587DBE}" type="pres">
      <dgm:prSet presAssocID="{972EB8AC-9A66-4274-8BD6-A9C00DDB2CCE}" presName="compNode" presStyleCnt="0"/>
      <dgm:spPr/>
    </dgm:pt>
    <dgm:pt modelId="{564D0848-EC23-4864-B093-99FCF06A6AC9}" type="pres">
      <dgm:prSet presAssocID="{972EB8AC-9A66-4274-8BD6-A9C00DDB2CCE}" presName="bgRect" presStyleLbl="bgShp" presStyleIdx="0" presStyleCnt="3"/>
      <dgm:spPr/>
    </dgm:pt>
    <dgm:pt modelId="{902175B6-296F-4D41-913F-27C527FB2B19}" type="pres">
      <dgm:prSet presAssocID="{972EB8AC-9A66-4274-8BD6-A9C00DDB2C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A2D27772-D57D-49B7-BD85-90EE71276888}" type="pres">
      <dgm:prSet presAssocID="{972EB8AC-9A66-4274-8BD6-A9C00DDB2CCE}" presName="spaceRect" presStyleCnt="0"/>
      <dgm:spPr/>
    </dgm:pt>
    <dgm:pt modelId="{6E6364A1-8476-4EB4-A907-3E90BB4B593A}" type="pres">
      <dgm:prSet presAssocID="{972EB8AC-9A66-4274-8BD6-A9C00DDB2CCE}" presName="parTx" presStyleLbl="revTx" presStyleIdx="0" presStyleCnt="3">
        <dgm:presLayoutVars>
          <dgm:chMax val="0"/>
          <dgm:chPref val="0"/>
        </dgm:presLayoutVars>
      </dgm:prSet>
      <dgm:spPr/>
    </dgm:pt>
    <dgm:pt modelId="{BDC2193C-E1B1-4C94-A19F-1E92C391E5CB}" type="pres">
      <dgm:prSet presAssocID="{93F3D5F5-D565-44A7-8C14-FF2979E0F565}" presName="sibTrans" presStyleCnt="0"/>
      <dgm:spPr/>
    </dgm:pt>
    <dgm:pt modelId="{6E24FB81-EC46-480B-A52A-AF97DDC9C2D3}" type="pres">
      <dgm:prSet presAssocID="{F0980704-3C97-40F3-9B7D-77543E26DCCD}" presName="compNode" presStyleCnt="0"/>
      <dgm:spPr/>
    </dgm:pt>
    <dgm:pt modelId="{19FAC3A1-C77C-47C0-8FD4-7BA5A2106910}" type="pres">
      <dgm:prSet presAssocID="{F0980704-3C97-40F3-9B7D-77543E26DCCD}" presName="bgRect" presStyleLbl="bgShp" presStyleIdx="1" presStyleCnt="3"/>
      <dgm:spPr/>
    </dgm:pt>
    <dgm:pt modelId="{C5E543B0-AC6F-4F79-A11B-50B06E256367}" type="pres">
      <dgm:prSet presAssocID="{F0980704-3C97-40F3-9B7D-77543E26DC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dish"/>
        </a:ext>
      </dgm:extLst>
    </dgm:pt>
    <dgm:pt modelId="{69A2FE38-5D8F-449D-9912-500B7E5FBCCC}" type="pres">
      <dgm:prSet presAssocID="{F0980704-3C97-40F3-9B7D-77543E26DCCD}" presName="spaceRect" presStyleCnt="0"/>
      <dgm:spPr/>
    </dgm:pt>
    <dgm:pt modelId="{784E6ABB-A179-4169-8F71-180C14F0D58C}" type="pres">
      <dgm:prSet presAssocID="{F0980704-3C97-40F3-9B7D-77543E26DCCD}" presName="parTx" presStyleLbl="revTx" presStyleIdx="1" presStyleCnt="3">
        <dgm:presLayoutVars>
          <dgm:chMax val="0"/>
          <dgm:chPref val="0"/>
        </dgm:presLayoutVars>
      </dgm:prSet>
      <dgm:spPr/>
    </dgm:pt>
    <dgm:pt modelId="{0AC67B9E-01AA-400F-9107-0DCFA8B501C1}" type="pres">
      <dgm:prSet presAssocID="{E024DF20-FF5D-400C-B36F-9A9B1D5FD65C}" presName="sibTrans" presStyleCnt="0"/>
      <dgm:spPr/>
    </dgm:pt>
    <dgm:pt modelId="{D0D8386B-E566-476A-9B76-EE6398B553A1}" type="pres">
      <dgm:prSet presAssocID="{FB3121F4-4790-4935-9B3A-5E904F0748A9}" presName="compNode" presStyleCnt="0"/>
      <dgm:spPr/>
    </dgm:pt>
    <dgm:pt modelId="{3F9CA04F-C300-4E27-9007-A54412DC3B92}" type="pres">
      <dgm:prSet presAssocID="{FB3121F4-4790-4935-9B3A-5E904F0748A9}" presName="bgRect" presStyleLbl="bgShp" presStyleIdx="2" presStyleCnt="3"/>
      <dgm:spPr/>
    </dgm:pt>
    <dgm:pt modelId="{21B5B74B-126C-4316-9F9C-009A5D866F1B}" type="pres">
      <dgm:prSet presAssocID="{FB3121F4-4790-4935-9B3A-5E904F0748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code"/>
        </a:ext>
      </dgm:extLst>
    </dgm:pt>
    <dgm:pt modelId="{15BAA213-B642-44A9-BD11-660337D074EA}" type="pres">
      <dgm:prSet presAssocID="{FB3121F4-4790-4935-9B3A-5E904F0748A9}" presName="spaceRect" presStyleCnt="0"/>
      <dgm:spPr/>
    </dgm:pt>
    <dgm:pt modelId="{BBA90AE7-C99D-48EF-B53D-2A12DFB334EA}" type="pres">
      <dgm:prSet presAssocID="{FB3121F4-4790-4935-9B3A-5E904F0748A9}" presName="parTx" presStyleLbl="revTx" presStyleIdx="2" presStyleCnt="3">
        <dgm:presLayoutVars>
          <dgm:chMax val="0"/>
          <dgm:chPref val="0"/>
        </dgm:presLayoutVars>
      </dgm:prSet>
      <dgm:spPr/>
    </dgm:pt>
  </dgm:ptLst>
  <dgm:cxnLst>
    <dgm:cxn modelId="{47AC6C10-BBE0-4797-B051-E5783766EDC8}" type="presOf" srcId="{FB3121F4-4790-4935-9B3A-5E904F0748A9}" destId="{BBA90AE7-C99D-48EF-B53D-2A12DFB334EA}" srcOrd="0" destOrd="0" presId="urn:microsoft.com/office/officeart/2018/2/layout/IconVerticalSolidList"/>
    <dgm:cxn modelId="{EDBB6B27-FA80-4938-BB49-7850B6409F97}" type="presOf" srcId="{972EB8AC-9A66-4274-8BD6-A9C00DDB2CCE}" destId="{6E6364A1-8476-4EB4-A907-3E90BB4B593A}" srcOrd="0" destOrd="0" presId="urn:microsoft.com/office/officeart/2018/2/layout/IconVerticalSolidList"/>
    <dgm:cxn modelId="{7E67F465-2484-4113-BCD6-B8AD79511BF9}" type="presOf" srcId="{F0980704-3C97-40F3-9B7D-77543E26DCCD}" destId="{784E6ABB-A179-4169-8F71-180C14F0D58C}" srcOrd="0" destOrd="0" presId="urn:microsoft.com/office/officeart/2018/2/layout/IconVerticalSolidList"/>
    <dgm:cxn modelId="{A9D8CD88-2023-4A0D-ABA8-0C7638C2D8E4}" srcId="{508539B5-79FA-44E2-956B-6C90D16C246E}" destId="{972EB8AC-9A66-4274-8BD6-A9C00DDB2CCE}" srcOrd="0" destOrd="0" parTransId="{49FC1E91-C7E0-48E8-BE03-8DCCF0059297}" sibTransId="{93F3D5F5-D565-44A7-8C14-FF2979E0F565}"/>
    <dgm:cxn modelId="{542F468B-626F-42E0-BEE7-3327AC2551FC}" srcId="{508539B5-79FA-44E2-956B-6C90D16C246E}" destId="{FB3121F4-4790-4935-9B3A-5E904F0748A9}" srcOrd="2" destOrd="0" parTransId="{98BE7189-C619-4F5C-B794-7F0DEE808047}" sibTransId="{585CDBD9-D8E5-4CC2-9A3C-1FA97AC4DF23}"/>
    <dgm:cxn modelId="{23767BF2-1086-44EA-9196-30D3CF92BCE1}" srcId="{508539B5-79FA-44E2-956B-6C90D16C246E}" destId="{F0980704-3C97-40F3-9B7D-77543E26DCCD}" srcOrd="1" destOrd="0" parTransId="{CF1A62CD-7926-457B-BA83-3FD6A73F5219}" sibTransId="{E024DF20-FF5D-400C-B36F-9A9B1D5FD65C}"/>
    <dgm:cxn modelId="{75C6BAFE-3E90-4B2F-8CB2-E21F6BBC3FDF}" type="presOf" srcId="{508539B5-79FA-44E2-956B-6C90D16C246E}" destId="{184A37B8-EB01-4C0B-B4B2-DC69B11A6590}" srcOrd="0" destOrd="0" presId="urn:microsoft.com/office/officeart/2018/2/layout/IconVerticalSolidList"/>
    <dgm:cxn modelId="{0BC6D65D-6B71-4F24-A766-8BEE67028DEC}" type="presParOf" srcId="{184A37B8-EB01-4C0B-B4B2-DC69B11A6590}" destId="{9FACAB40-2B9A-41AA-B33D-BC8066587DBE}" srcOrd="0" destOrd="0" presId="urn:microsoft.com/office/officeart/2018/2/layout/IconVerticalSolidList"/>
    <dgm:cxn modelId="{177B9D81-0FA1-4360-8235-BF033FC2C1B2}" type="presParOf" srcId="{9FACAB40-2B9A-41AA-B33D-BC8066587DBE}" destId="{564D0848-EC23-4864-B093-99FCF06A6AC9}" srcOrd="0" destOrd="0" presId="urn:microsoft.com/office/officeart/2018/2/layout/IconVerticalSolidList"/>
    <dgm:cxn modelId="{8F1AE60D-5241-44C7-A508-2FB2634B1324}" type="presParOf" srcId="{9FACAB40-2B9A-41AA-B33D-BC8066587DBE}" destId="{902175B6-296F-4D41-913F-27C527FB2B19}" srcOrd="1" destOrd="0" presId="urn:microsoft.com/office/officeart/2018/2/layout/IconVerticalSolidList"/>
    <dgm:cxn modelId="{8E341DF4-CE91-4AC3-82DC-03417271811E}" type="presParOf" srcId="{9FACAB40-2B9A-41AA-B33D-BC8066587DBE}" destId="{A2D27772-D57D-49B7-BD85-90EE71276888}" srcOrd="2" destOrd="0" presId="urn:microsoft.com/office/officeart/2018/2/layout/IconVerticalSolidList"/>
    <dgm:cxn modelId="{D6380BAB-CA69-4830-84DF-4044A837F34A}" type="presParOf" srcId="{9FACAB40-2B9A-41AA-B33D-BC8066587DBE}" destId="{6E6364A1-8476-4EB4-A907-3E90BB4B593A}" srcOrd="3" destOrd="0" presId="urn:microsoft.com/office/officeart/2018/2/layout/IconVerticalSolidList"/>
    <dgm:cxn modelId="{010D0D6A-2033-411F-809A-44513102538A}" type="presParOf" srcId="{184A37B8-EB01-4C0B-B4B2-DC69B11A6590}" destId="{BDC2193C-E1B1-4C94-A19F-1E92C391E5CB}" srcOrd="1" destOrd="0" presId="urn:microsoft.com/office/officeart/2018/2/layout/IconVerticalSolidList"/>
    <dgm:cxn modelId="{78263104-B457-4082-B425-525DB348FE39}" type="presParOf" srcId="{184A37B8-EB01-4C0B-B4B2-DC69B11A6590}" destId="{6E24FB81-EC46-480B-A52A-AF97DDC9C2D3}" srcOrd="2" destOrd="0" presId="urn:microsoft.com/office/officeart/2018/2/layout/IconVerticalSolidList"/>
    <dgm:cxn modelId="{D2251C2E-4D27-400C-99E3-39C4BAB3E24D}" type="presParOf" srcId="{6E24FB81-EC46-480B-A52A-AF97DDC9C2D3}" destId="{19FAC3A1-C77C-47C0-8FD4-7BA5A2106910}" srcOrd="0" destOrd="0" presId="urn:microsoft.com/office/officeart/2018/2/layout/IconVerticalSolidList"/>
    <dgm:cxn modelId="{666FD09B-284C-405D-A291-50F8B3D10146}" type="presParOf" srcId="{6E24FB81-EC46-480B-A52A-AF97DDC9C2D3}" destId="{C5E543B0-AC6F-4F79-A11B-50B06E256367}" srcOrd="1" destOrd="0" presId="urn:microsoft.com/office/officeart/2018/2/layout/IconVerticalSolidList"/>
    <dgm:cxn modelId="{470F72BE-22A2-4613-8282-5709A7DDAC32}" type="presParOf" srcId="{6E24FB81-EC46-480B-A52A-AF97DDC9C2D3}" destId="{69A2FE38-5D8F-449D-9912-500B7E5FBCCC}" srcOrd="2" destOrd="0" presId="urn:microsoft.com/office/officeart/2018/2/layout/IconVerticalSolidList"/>
    <dgm:cxn modelId="{DAF5DFBD-670A-43ED-818C-694FDF24EE41}" type="presParOf" srcId="{6E24FB81-EC46-480B-A52A-AF97DDC9C2D3}" destId="{784E6ABB-A179-4169-8F71-180C14F0D58C}" srcOrd="3" destOrd="0" presId="urn:microsoft.com/office/officeart/2018/2/layout/IconVerticalSolidList"/>
    <dgm:cxn modelId="{DB199EE4-5BB8-4EED-91C8-52C505CDC07C}" type="presParOf" srcId="{184A37B8-EB01-4C0B-B4B2-DC69B11A6590}" destId="{0AC67B9E-01AA-400F-9107-0DCFA8B501C1}" srcOrd="3" destOrd="0" presId="urn:microsoft.com/office/officeart/2018/2/layout/IconVerticalSolidList"/>
    <dgm:cxn modelId="{92BA1727-7746-4331-8771-E88D51A24AC0}" type="presParOf" srcId="{184A37B8-EB01-4C0B-B4B2-DC69B11A6590}" destId="{D0D8386B-E566-476A-9B76-EE6398B553A1}" srcOrd="4" destOrd="0" presId="urn:microsoft.com/office/officeart/2018/2/layout/IconVerticalSolidList"/>
    <dgm:cxn modelId="{9FE5EF83-EF6C-4267-A74F-09F4F73A680D}" type="presParOf" srcId="{D0D8386B-E566-476A-9B76-EE6398B553A1}" destId="{3F9CA04F-C300-4E27-9007-A54412DC3B92}" srcOrd="0" destOrd="0" presId="urn:microsoft.com/office/officeart/2018/2/layout/IconVerticalSolidList"/>
    <dgm:cxn modelId="{5FBE4E6B-1FB8-4927-AEAA-3C3E6B98A223}" type="presParOf" srcId="{D0D8386B-E566-476A-9B76-EE6398B553A1}" destId="{21B5B74B-126C-4316-9F9C-009A5D866F1B}" srcOrd="1" destOrd="0" presId="urn:microsoft.com/office/officeart/2018/2/layout/IconVerticalSolidList"/>
    <dgm:cxn modelId="{C63DA9EC-424B-4588-8671-FA063A32228D}" type="presParOf" srcId="{D0D8386B-E566-476A-9B76-EE6398B553A1}" destId="{15BAA213-B642-44A9-BD11-660337D074EA}" srcOrd="2" destOrd="0" presId="urn:microsoft.com/office/officeart/2018/2/layout/IconVerticalSolidList"/>
    <dgm:cxn modelId="{09D18E96-588E-441A-99B6-B9C85D6B2331}" type="presParOf" srcId="{D0D8386B-E566-476A-9B76-EE6398B553A1}" destId="{BBA90AE7-C99D-48EF-B53D-2A12DFB334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972232-5A03-4787-A8A7-8D0E55A9D558}" type="doc">
      <dgm:prSet loTypeId="urn:microsoft.com/office/officeart/2005/8/layout/process2" loCatId="process" qsTypeId="urn:microsoft.com/office/officeart/2005/8/quickstyle/simple4" qsCatId="simple" csTypeId="urn:microsoft.com/office/officeart/2005/8/colors/colorful1" csCatId="colorful"/>
      <dgm:spPr/>
      <dgm:t>
        <a:bodyPr/>
        <a:lstStyle/>
        <a:p>
          <a:endParaRPr lang="en-US"/>
        </a:p>
      </dgm:t>
    </dgm:pt>
    <dgm:pt modelId="{BC636644-79C8-4D81-B663-D7239EE1D496}">
      <dgm:prSet/>
      <dgm:spPr/>
      <dgm:t>
        <a:bodyPr/>
        <a:lstStyle/>
        <a:p>
          <a:r>
            <a:rPr lang="en-US"/>
            <a:t>Unfortunately No!</a:t>
          </a:r>
        </a:p>
      </dgm:t>
    </dgm:pt>
    <dgm:pt modelId="{6C6BED08-B4D5-4840-B80F-BB69013B84EF}" type="parTrans" cxnId="{77453C89-9EDA-4F66-937D-2D26F1F65AFD}">
      <dgm:prSet/>
      <dgm:spPr/>
      <dgm:t>
        <a:bodyPr/>
        <a:lstStyle/>
        <a:p>
          <a:endParaRPr lang="en-US"/>
        </a:p>
      </dgm:t>
    </dgm:pt>
    <dgm:pt modelId="{7B68BF27-4777-479C-AA44-FEB0D643096A}" type="sibTrans" cxnId="{77453C89-9EDA-4F66-937D-2D26F1F65AFD}">
      <dgm:prSet/>
      <dgm:spPr/>
      <dgm:t>
        <a:bodyPr/>
        <a:lstStyle/>
        <a:p>
          <a:endParaRPr lang="en-US"/>
        </a:p>
      </dgm:t>
    </dgm:pt>
    <dgm:pt modelId="{AAFD3EF6-310C-4C58-BE55-08DE65F453F1}">
      <dgm:prSet/>
      <dgm:spPr/>
      <dgm:t>
        <a:bodyPr/>
        <a:lstStyle/>
        <a:p>
          <a:r>
            <a:rPr lang="en-US"/>
            <a:t>Although LSTM are good in long term dependecy there is still possiblity of it not able to do it properly.</a:t>
          </a:r>
        </a:p>
      </dgm:t>
    </dgm:pt>
    <dgm:pt modelId="{E23ECA35-DF70-4B90-947D-81683457B071}" type="parTrans" cxnId="{708A447E-CF2B-484B-963F-AF92A24D2F82}">
      <dgm:prSet/>
      <dgm:spPr/>
      <dgm:t>
        <a:bodyPr/>
        <a:lstStyle/>
        <a:p>
          <a:endParaRPr lang="en-US"/>
        </a:p>
      </dgm:t>
    </dgm:pt>
    <dgm:pt modelId="{6A9858D5-9E1E-47B9-BBD3-7F86FEF1AFFA}" type="sibTrans" cxnId="{708A447E-CF2B-484B-963F-AF92A24D2F82}">
      <dgm:prSet/>
      <dgm:spPr/>
      <dgm:t>
        <a:bodyPr/>
        <a:lstStyle/>
        <a:p>
          <a:endParaRPr lang="en-US"/>
        </a:p>
      </dgm:t>
    </dgm:pt>
    <dgm:pt modelId="{E2299615-7C42-498B-978F-FC99410C8D58}" type="pres">
      <dgm:prSet presAssocID="{FA972232-5A03-4787-A8A7-8D0E55A9D558}" presName="linearFlow" presStyleCnt="0">
        <dgm:presLayoutVars>
          <dgm:resizeHandles val="exact"/>
        </dgm:presLayoutVars>
      </dgm:prSet>
      <dgm:spPr/>
    </dgm:pt>
    <dgm:pt modelId="{2830A799-0FD2-47A9-AF72-430EF89E547C}" type="pres">
      <dgm:prSet presAssocID="{BC636644-79C8-4D81-B663-D7239EE1D496}" presName="node" presStyleLbl="node1" presStyleIdx="0" presStyleCnt="2">
        <dgm:presLayoutVars>
          <dgm:bulletEnabled val="1"/>
        </dgm:presLayoutVars>
      </dgm:prSet>
      <dgm:spPr/>
    </dgm:pt>
    <dgm:pt modelId="{FE0EF75E-0D2D-4BE5-B496-B18219E60974}" type="pres">
      <dgm:prSet presAssocID="{7B68BF27-4777-479C-AA44-FEB0D643096A}" presName="sibTrans" presStyleLbl="sibTrans2D1" presStyleIdx="0" presStyleCnt="1"/>
      <dgm:spPr/>
    </dgm:pt>
    <dgm:pt modelId="{B1789308-5912-41D3-AC53-70DC5B67D31A}" type="pres">
      <dgm:prSet presAssocID="{7B68BF27-4777-479C-AA44-FEB0D643096A}" presName="connectorText" presStyleLbl="sibTrans2D1" presStyleIdx="0" presStyleCnt="1"/>
      <dgm:spPr/>
    </dgm:pt>
    <dgm:pt modelId="{E8D41D59-6CC2-4E46-906B-65DCBF58D096}" type="pres">
      <dgm:prSet presAssocID="{AAFD3EF6-310C-4C58-BE55-08DE65F453F1}" presName="node" presStyleLbl="node1" presStyleIdx="1" presStyleCnt="2">
        <dgm:presLayoutVars>
          <dgm:bulletEnabled val="1"/>
        </dgm:presLayoutVars>
      </dgm:prSet>
      <dgm:spPr/>
    </dgm:pt>
  </dgm:ptLst>
  <dgm:cxnLst>
    <dgm:cxn modelId="{B276E004-4CBB-41D8-B771-0CCA10E6CFEA}" type="presOf" srcId="{FA972232-5A03-4787-A8A7-8D0E55A9D558}" destId="{E2299615-7C42-498B-978F-FC99410C8D58}" srcOrd="0" destOrd="0" presId="urn:microsoft.com/office/officeart/2005/8/layout/process2"/>
    <dgm:cxn modelId="{708A447E-CF2B-484B-963F-AF92A24D2F82}" srcId="{FA972232-5A03-4787-A8A7-8D0E55A9D558}" destId="{AAFD3EF6-310C-4C58-BE55-08DE65F453F1}" srcOrd="1" destOrd="0" parTransId="{E23ECA35-DF70-4B90-947D-81683457B071}" sibTransId="{6A9858D5-9E1E-47B9-BBD3-7F86FEF1AFFA}"/>
    <dgm:cxn modelId="{77453C89-9EDA-4F66-937D-2D26F1F65AFD}" srcId="{FA972232-5A03-4787-A8A7-8D0E55A9D558}" destId="{BC636644-79C8-4D81-B663-D7239EE1D496}" srcOrd="0" destOrd="0" parTransId="{6C6BED08-B4D5-4840-B80F-BB69013B84EF}" sibTransId="{7B68BF27-4777-479C-AA44-FEB0D643096A}"/>
    <dgm:cxn modelId="{8C130C8E-32B4-4F32-A8F8-BFD1150C6A69}" type="presOf" srcId="{7B68BF27-4777-479C-AA44-FEB0D643096A}" destId="{B1789308-5912-41D3-AC53-70DC5B67D31A}" srcOrd="1" destOrd="0" presId="urn:microsoft.com/office/officeart/2005/8/layout/process2"/>
    <dgm:cxn modelId="{D42394B9-B3AC-4118-A4DE-223FA802288C}" type="presOf" srcId="{AAFD3EF6-310C-4C58-BE55-08DE65F453F1}" destId="{E8D41D59-6CC2-4E46-906B-65DCBF58D096}" srcOrd="0" destOrd="0" presId="urn:microsoft.com/office/officeart/2005/8/layout/process2"/>
    <dgm:cxn modelId="{923396C0-1919-4064-846C-BFE3FB4B29E9}" type="presOf" srcId="{7B68BF27-4777-479C-AA44-FEB0D643096A}" destId="{FE0EF75E-0D2D-4BE5-B496-B18219E60974}" srcOrd="0" destOrd="0" presId="urn:microsoft.com/office/officeart/2005/8/layout/process2"/>
    <dgm:cxn modelId="{E62D52D7-51D0-436D-9613-732C25820B84}" type="presOf" srcId="{BC636644-79C8-4D81-B663-D7239EE1D496}" destId="{2830A799-0FD2-47A9-AF72-430EF89E547C}" srcOrd="0" destOrd="0" presId="urn:microsoft.com/office/officeart/2005/8/layout/process2"/>
    <dgm:cxn modelId="{236EB983-4872-4231-BB48-059ED052E14C}" type="presParOf" srcId="{E2299615-7C42-498B-978F-FC99410C8D58}" destId="{2830A799-0FD2-47A9-AF72-430EF89E547C}" srcOrd="0" destOrd="0" presId="urn:microsoft.com/office/officeart/2005/8/layout/process2"/>
    <dgm:cxn modelId="{1EF7F1D4-FBBF-4C1D-8E25-7CF4D4704BDF}" type="presParOf" srcId="{E2299615-7C42-498B-978F-FC99410C8D58}" destId="{FE0EF75E-0D2D-4BE5-B496-B18219E60974}" srcOrd="1" destOrd="0" presId="urn:microsoft.com/office/officeart/2005/8/layout/process2"/>
    <dgm:cxn modelId="{5BA13FBC-95BF-4B4D-A7F6-69DB17221A0C}" type="presParOf" srcId="{FE0EF75E-0D2D-4BE5-B496-B18219E60974}" destId="{B1789308-5912-41D3-AC53-70DC5B67D31A}" srcOrd="0" destOrd="0" presId="urn:microsoft.com/office/officeart/2005/8/layout/process2"/>
    <dgm:cxn modelId="{B34A6FCD-1C45-46A5-9D61-E91FB20EA2A9}" type="presParOf" srcId="{E2299615-7C42-498B-978F-FC99410C8D58}" destId="{E8D41D59-6CC2-4E46-906B-65DCBF58D096}"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4A3A23-80E9-4628-9B7E-CD91ED39B19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BFF22A1-31A8-41D5-8A4A-DA5BAE175D17}">
      <dgm:prSet/>
      <dgm:spPr/>
      <dgm:t>
        <a:bodyPr/>
        <a:lstStyle/>
        <a:p>
          <a:r>
            <a:rPr lang="en-US"/>
            <a:t>We ideally would want a model which finds the alignments which it depends on efficiently.</a:t>
          </a:r>
        </a:p>
      </dgm:t>
    </dgm:pt>
    <dgm:pt modelId="{F7974E20-8EA5-4D6B-B6F5-54B37E9210BA}" type="parTrans" cxnId="{66525A86-7E8E-4AD7-BD96-7317D980DE04}">
      <dgm:prSet/>
      <dgm:spPr/>
      <dgm:t>
        <a:bodyPr/>
        <a:lstStyle/>
        <a:p>
          <a:endParaRPr lang="en-US"/>
        </a:p>
      </dgm:t>
    </dgm:pt>
    <dgm:pt modelId="{6C005C0A-040D-4EFE-91B3-FB7591F7FC11}" type="sibTrans" cxnId="{66525A86-7E8E-4AD7-BD96-7317D980DE04}">
      <dgm:prSet/>
      <dgm:spPr/>
      <dgm:t>
        <a:bodyPr/>
        <a:lstStyle/>
        <a:p>
          <a:endParaRPr lang="en-US"/>
        </a:p>
      </dgm:t>
    </dgm:pt>
    <dgm:pt modelId="{7D199077-E31D-4A47-9212-21DB0766E5A0}">
      <dgm:prSet/>
      <dgm:spPr/>
      <dgm:t>
        <a:bodyPr/>
        <a:lstStyle/>
        <a:p>
          <a:r>
            <a:rPr lang="en-US"/>
            <a:t>We want a model which grabs attention from different hidden states.</a:t>
          </a:r>
        </a:p>
      </dgm:t>
    </dgm:pt>
    <dgm:pt modelId="{D80BED06-9912-4F79-8913-86661A97D94B}" type="parTrans" cxnId="{4387522B-BA21-429F-A5B6-8234C2F4BDC6}">
      <dgm:prSet/>
      <dgm:spPr/>
      <dgm:t>
        <a:bodyPr/>
        <a:lstStyle/>
        <a:p>
          <a:endParaRPr lang="en-US"/>
        </a:p>
      </dgm:t>
    </dgm:pt>
    <dgm:pt modelId="{A79AA374-1EDA-4A6F-B441-2952B0BD109F}" type="sibTrans" cxnId="{4387522B-BA21-429F-A5B6-8234C2F4BDC6}">
      <dgm:prSet/>
      <dgm:spPr/>
      <dgm:t>
        <a:bodyPr/>
        <a:lstStyle/>
        <a:p>
          <a:endParaRPr lang="en-US"/>
        </a:p>
      </dgm:t>
    </dgm:pt>
    <dgm:pt modelId="{71F7081D-36C9-47A2-9ACC-6BB326AC57AD}" type="pres">
      <dgm:prSet presAssocID="{484A3A23-80E9-4628-9B7E-CD91ED39B195}" presName="linear" presStyleCnt="0">
        <dgm:presLayoutVars>
          <dgm:animLvl val="lvl"/>
          <dgm:resizeHandles val="exact"/>
        </dgm:presLayoutVars>
      </dgm:prSet>
      <dgm:spPr/>
    </dgm:pt>
    <dgm:pt modelId="{FFD881CA-E6B3-4D83-8CB8-C3F4C8A089E4}" type="pres">
      <dgm:prSet presAssocID="{EBFF22A1-31A8-41D5-8A4A-DA5BAE175D17}" presName="parentText" presStyleLbl="node1" presStyleIdx="0" presStyleCnt="2">
        <dgm:presLayoutVars>
          <dgm:chMax val="0"/>
          <dgm:bulletEnabled val="1"/>
        </dgm:presLayoutVars>
      </dgm:prSet>
      <dgm:spPr/>
    </dgm:pt>
    <dgm:pt modelId="{A41DCAA1-1305-4D01-9406-7405DC5DFFAF}" type="pres">
      <dgm:prSet presAssocID="{6C005C0A-040D-4EFE-91B3-FB7591F7FC11}" presName="spacer" presStyleCnt="0"/>
      <dgm:spPr/>
    </dgm:pt>
    <dgm:pt modelId="{C54D1C62-9378-434A-BBFA-DB80BE36C6AE}" type="pres">
      <dgm:prSet presAssocID="{7D199077-E31D-4A47-9212-21DB0766E5A0}" presName="parentText" presStyleLbl="node1" presStyleIdx="1" presStyleCnt="2">
        <dgm:presLayoutVars>
          <dgm:chMax val="0"/>
          <dgm:bulletEnabled val="1"/>
        </dgm:presLayoutVars>
      </dgm:prSet>
      <dgm:spPr/>
    </dgm:pt>
  </dgm:ptLst>
  <dgm:cxnLst>
    <dgm:cxn modelId="{D5BCDD1F-DDDB-48D8-8530-B92D1E3CE032}" type="presOf" srcId="{EBFF22A1-31A8-41D5-8A4A-DA5BAE175D17}" destId="{FFD881CA-E6B3-4D83-8CB8-C3F4C8A089E4}" srcOrd="0" destOrd="0" presId="urn:microsoft.com/office/officeart/2005/8/layout/vList2"/>
    <dgm:cxn modelId="{4387522B-BA21-429F-A5B6-8234C2F4BDC6}" srcId="{484A3A23-80E9-4628-9B7E-CD91ED39B195}" destId="{7D199077-E31D-4A47-9212-21DB0766E5A0}" srcOrd="1" destOrd="0" parTransId="{D80BED06-9912-4F79-8913-86661A97D94B}" sibTransId="{A79AA374-1EDA-4A6F-B441-2952B0BD109F}"/>
    <dgm:cxn modelId="{9714AD3C-CC44-49D3-A45A-EFA10B9A4853}" type="presOf" srcId="{484A3A23-80E9-4628-9B7E-CD91ED39B195}" destId="{71F7081D-36C9-47A2-9ACC-6BB326AC57AD}" srcOrd="0" destOrd="0" presId="urn:microsoft.com/office/officeart/2005/8/layout/vList2"/>
    <dgm:cxn modelId="{55AF3D5B-229F-4179-A58C-DD5C09C347C3}" type="presOf" srcId="{7D199077-E31D-4A47-9212-21DB0766E5A0}" destId="{C54D1C62-9378-434A-BBFA-DB80BE36C6AE}" srcOrd="0" destOrd="0" presId="urn:microsoft.com/office/officeart/2005/8/layout/vList2"/>
    <dgm:cxn modelId="{66525A86-7E8E-4AD7-BD96-7317D980DE04}" srcId="{484A3A23-80E9-4628-9B7E-CD91ED39B195}" destId="{EBFF22A1-31A8-41D5-8A4A-DA5BAE175D17}" srcOrd="0" destOrd="0" parTransId="{F7974E20-8EA5-4D6B-B6F5-54B37E9210BA}" sibTransId="{6C005C0A-040D-4EFE-91B3-FB7591F7FC11}"/>
    <dgm:cxn modelId="{63DE3F46-490A-4452-BA1C-0A288ECDF458}" type="presParOf" srcId="{71F7081D-36C9-47A2-9ACC-6BB326AC57AD}" destId="{FFD881CA-E6B3-4D83-8CB8-C3F4C8A089E4}" srcOrd="0" destOrd="0" presId="urn:microsoft.com/office/officeart/2005/8/layout/vList2"/>
    <dgm:cxn modelId="{5E043BC3-E1C8-4A2C-8183-7309AA980FB5}" type="presParOf" srcId="{71F7081D-36C9-47A2-9ACC-6BB326AC57AD}" destId="{A41DCAA1-1305-4D01-9406-7405DC5DFFAF}" srcOrd="1" destOrd="0" presId="urn:microsoft.com/office/officeart/2005/8/layout/vList2"/>
    <dgm:cxn modelId="{45F36260-EB3B-452C-B88C-7F866DA9D888}" type="presParOf" srcId="{71F7081D-36C9-47A2-9ACC-6BB326AC57AD}" destId="{C54D1C62-9378-434A-BBFA-DB80BE36C6A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9CB4CD-3AEC-49F8-84E2-6B32604446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093B86-1C3C-4981-A142-8CD26DEE56ED}">
      <dgm:prSet/>
      <dgm:spPr/>
      <dgm:t>
        <a:bodyPr/>
        <a:lstStyle/>
        <a:p>
          <a:r>
            <a:rPr lang="en-US"/>
            <a:t>BERT's architecture is just a transformer's encoder stack.</a:t>
          </a:r>
        </a:p>
      </dgm:t>
    </dgm:pt>
    <dgm:pt modelId="{A00BD430-A59B-40AE-A49E-F004B0132049}" type="parTrans" cxnId="{B5B2DA47-535A-475C-8199-2AA10AC8FCC9}">
      <dgm:prSet/>
      <dgm:spPr/>
      <dgm:t>
        <a:bodyPr/>
        <a:lstStyle/>
        <a:p>
          <a:endParaRPr lang="en-US"/>
        </a:p>
      </dgm:t>
    </dgm:pt>
    <dgm:pt modelId="{39DBCA20-324B-484C-8DA0-819FC680BAF7}" type="sibTrans" cxnId="{B5B2DA47-535A-475C-8199-2AA10AC8FCC9}">
      <dgm:prSet/>
      <dgm:spPr/>
      <dgm:t>
        <a:bodyPr/>
        <a:lstStyle/>
        <a:p>
          <a:endParaRPr lang="en-US"/>
        </a:p>
      </dgm:t>
    </dgm:pt>
    <dgm:pt modelId="{57584341-2B92-411E-87BE-687CBD67EAC4}">
      <dgm:prSet/>
      <dgm:spPr/>
      <dgm:t>
        <a:bodyPr/>
        <a:lstStyle/>
        <a:p>
          <a:r>
            <a:rPr lang="en-US"/>
            <a:t>It is trained by masking few tokens randomly and outputting masked word using the context.</a:t>
          </a:r>
        </a:p>
      </dgm:t>
    </dgm:pt>
    <dgm:pt modelId="{BF9B9806-0DB2-4A4E-A71D-D177E704663A}" type="parTrans" cxnId="{5AFCF8A5-9863-48B1-8BB3-D633477E75FA}">
      <dgm:prSet/>
      <dgm:spPr/>
      <dgm:t>
        <a:bodyPr/>
        <a:lstStyle/>
        <a:p>
          <a:endParaRPr lang="en-US"/>
        </a:p>
      </dgm:t>
    </dgm:pt>
    <dgm:pt modelId="{3A6607A7-3045-4F73-9C89-5503259B0A9C}" type="sibTrans" cxnId="{5AFCF8A5-9863-48B1-8BB3-D633477E75FA}">
      <dgm:prSet/>
      <dgm:spPr/>
      <dgm:t>
        <a:bodyPr/>
        <a:lstStyle/>
        <a:p>
          <a:endParaRPr lang="en-US"/>
        </a:p>
      </dgm:t>
    </dgm:pt>
    <dgm:pt modelId="{2DBA3125-C6A4-486A-84AE-7FC0034011A8}">
      <dgm:prSet/>
      <dgm:spPr/>
      <dgm:t>
        <a:bodyPr/>
        <a:lstStyle/>
        <a:p>
          <a:r>
            <a:rPr lang="en-US"/>
            <a:t>This will help model to understand the context better.</a:t>
          </a:r>
        </a:p>
      </dgm:t>
    </dgm:pt>
    <dgm:pt modelId="{BA60179E-98AB-49FD-99E1-BCC84EF54514}" type="parTrans" cxnId="{D85B73C3-7CD2-4957-B0FA-E8A21163E256}">
      <dgm:prSet/>
      <dgm:spPr/>
      <dgm:t>
        <a:bodyPr/>
        <a:lstStyle/>
        <a:p>
          <a:endParaRPr lang="en-US"/>
        </a:p>
      </dgm:t>
    </dgm:pt>
    <dgm:pt modelId="{67331FB5-97E1-42F6-8CC3-6A113B5C3BF9}" type="sibTrans" cxnId="{D85B73C3-7CD2-4957-B0FA-E8A21163E256}">
      <dgm:prSet/>
      <dgm:spPr/>
      <dgm:t>
        <a:bodyPr/>
        <a:lstStyle/>
        <a:p>
          <a:endParaRPr lang="en-US"/>
        </a:p>
      </dgm:t>
    </dgm:pt>
    <dgm:pt modelId="{98D05880-3D54-471F-9461-2BB673062D2B}">
      <dgm:prSet/>
      <dgm:spPr/>
      <dgm:t>
        <a:bodyPr/>
        <a:lstStyle/>
        <a:p>
          <a:r>
            <a:rPr lang="en-US"/>
            <a:t>We can use finetuned BERT (pretrained) for various applications.</a:t>
          </a:r>
        </a:p>
      </dgm:t>
    </dgm:pt>
    <dgm:pt modelId="{BCD719C5-397A-4271-B873-CA7DCD6B1ACF}" type="parTrans" cxnId="{555D3A13-A998-47B1-A42B-6DC7F0C3CD50}">
      <dgm:prSet/>
      <dgm:spPr/>
      <dgm:t>
        <a:bodyPr/>
        <a:lstStyle/>
        <a:p>
          <a:endParaRPr lang="en-US"/>
        </a:p>
      </dgm:t>
    </dgm:pt>
    <dgm:pt modelId="{DDDB4260-11A0-4BFE-A6F3-A2EBE1DC81F3}" type="sibTrans" cxnId="{555D3A13-A998-47B1-A42B-6DC7F0C3CD50}">
      <dgm:prSet/>
      <dgm:spPr/>
      <dgm:t>
        <a:bodyPr/>
        <a:lstStyle/>
        <a:p>
          <a:endParaRPr lang="en-US"/>
        </a:p>
      </dgm:t>
    </dgm:pt>
    <dgm:pt modelId="{1D24668A-06FE-4B6F-9D2A-010664E0769D}">
      <dgm:prSet/>
      <dgm:spPr/>
      <dgm:t>
        <a:bodyPr/>
        <a:lstStyle/>
        <a:p>
          <a:r>
            <a:rPr lang="en-US"/>
            <a:t>It is observed to be quicker.</a:t>
          </a:r>
        </a:p>
      </dgm:t>
    </dgm:pt>
    <dgm:pt modelId="{A56FE3E0-9E6B-49D2-994F-9C06C9F6E71D}" type="parTrans" cxnId="{6E0E704E-ED31-4F91-8CC0-8478EA2FF637}">
      <dgm:prSet/>
      <dgm:spPr/>
      <dgm:t>
        <a:bodyPr/>
        <a:lstStyle/>
        <a:p>
          <a:endParaRPr lang="en-US"/>
        </a:p>
      </dgm:t>
    </dgm:pt>
    <dgm:pt modelId="{51847122-B354-4C70-BB6E-E5301086185C}" type="sibTrans" cxnId="{6E0E704E-ED31-4F91-8CC0-8478EA2FF637}">
      <dgm:prSet/>
      <dgm:spPr/>
      <dgm:t>
        <a:bodyPr/>
        <a:lstStyle/>
        <a:p>
          <a:endParaRPr lang="en-US"/>
        </a:p>
      </dgm:t>
    </dgm:pt>
    <dgm:pt modelId="{52F5443A-B56D-4BAA-B441-1ECCE2F30D39}" type="pres">
      <dgm:prSet presAssocID="{6C9CB4CD-3AEC-49F8-84E2-6B3260444633}" presName="root" presStyleCnt="0">
        <dgm:presLayoutVars>
          <dgm:dir/>
          <dgm:resizeHandles val="exact"/>
        </dgm:presLayoutVars>
      </dgm:prSet>
      <dgm:spPr/>
    </dgm:pt>
    <dgm:pt modelId="{5CE3F4A9-F2E0-476D-9C71-254E175AFD25}" type="pres">
      <dgm:prSet presAssocID="{64093B86-1C3C-4981-A142-8CD26DEE56ED}" presName="compNode" presStyleCnt="0"/>
      <dgm:spPr/>
    </dgm:pt>
    <dgm:pt modelId="{BC33B699-C0FD-4631-94B6-B841AC45B515}" type="pres">
      <dgm:prSet presAssocID="{64093B86-1C3C-4981-A142-8CD26DEE56ED}" presName="bgRect" presStyleLbl="bgShp" presStyleIdx="0" presStyleCnt="5"/>
      <dgm:spPr/>
    </dgm:pt>
    <dgm:pt modelId="{E1DDE478-BD4A-4321-934A-F89F034D9364}" type="pres">
      <dgm:prSet presAssocID="{64093B86-1C3C-4981-A142-8CD26DEE56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CCC4DCB8-20B2-4603-9928-5F45655AC70D}" type="pres">
      <dgm:prSet presAssocID="{64093B86-1C3C-4981-A142-8CD26DEE56ED}" presName="spaceRect" presStyleCnt="0"/>
      <dgm:spPr/>
    </dgm:pt>
    <dgm:pt modelId="{BE351ADC-9FBD-4447-8B56-F6B433281F7D}" type="pres">
      <dgm:prSet presAssocID="{64093B86-1C3C-4981-A142-8CD26DEE56ED}" presName="parTx" presStyleLbl="revTx" presStyleIdx="0" presStyleCnt="5">
        <dgm:presLayoutVars>
          <dgm:chMax val="0"/>
          <dgm:chPref val="0"/>
        </dgm:presLayoutVars>
      </dgm:prSet>
      <dgm:spPr/>
    </dgm:pt>
    <dgm:pt modelId="{DDB889E7-4AAF-43E1-A201-8B0B97319D99}" type="pres">
      <dgm:prSet presAssocID="{39DBCA20-324B-484C-8DA0-819FC680BAF7}" presName="sibTrans" presStyleCnt="0"/>
      <dgm:spPr/>
    </dgm:pt>
    <dgm:pt modelId="{F3391DD8-A375-40BE-9661-606B509B93A3}" type="pres">
      <dgm:prSet presAssocID="{57584341-2B92-411E-87BE-687CBD67EAC4}" presName="compNode" presStyleCnt="0"/>
      <dgm:spPr/>
    </dgm:pt>
    <dgm:pt modelId="{EA196554-136F-4FF3-A230-D77D241965F9}" type="pres">
      <dgm:prSet presAssocID="{57584341-2B92-411E-87BE-687CBD67EAC4}" presName="bgRect" presStyleLbl="bgShp" presStyleIdx="1" presStyleCnt="5"/>
      <dgm:spPr/>
    </dgm:pt>
    <dgm:pt modelId="{ABE8696C-E79C-4CB4-825B-5FD71C2F3676}" type="pres">
      <dgm:prSet presAssocID="{57584341-2B92-411E-87BE-687CBD67EA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y Mask"/>
        </a:ext>
      </dgm:extLst>
    </dgm:pt>
    <dgm:pt modelId="{5A26377F-56ED-4D15-9C31-6C52E1C964EF}" type="pres">
      <dgm:prSet presAssocID="{57584341-2B92-411E-87BE-687CBD67EAC4}" presName="spaceRect" presStyleCnt="0"/>
      <dgm:spPr/>
    </dgm:pt>
    <dgm:pt modelId="{54F433F8-2933-42D2-8059-781D9E5D1A5F}" type="pres">
      <dgm:prSet presAssocID="{57584341-2B92-411E-87BE-687CBD67EAC4}" presName="parTx" presStyleLbl="revTx" presStyleIdx="1" presStyleCnt="5">
        <dgm:presLayoutVars>
          <dgm:chMax val="0"/>
          <dgm:chPref val="0"/>
        </dgm:presLayoutVars>
      </dgm:prSet>
      <dgm:spPr/>
    </dgm:pt>
    <dgm:pt modelId="{2AE7F0BC-803A-4FA9-B156-4F6FFD4BF3C1}" type="pres">
      <dgm:prSet presAssocID="{3A6607A7-3045-4F73-9C89-5503259B0A9C}" presName="sibTrans" presStyleCnt="0"/>
      <dgm:spPr/>
    </dgm:pt>
    <dgm:pt modelId="{56FA2C71-67E3-4007-9B33-8757CEF70F3B}" type="pres">
      <dgm:prSet presAssocID="{2DBA3125-C6A4-486A-84AE-7FC0034011A8}" presName="compNode" presStyleCnt="0"/>
      <dgm:spPr/>
    </dgm:pt>
    <dgm:pt modelId="{95A07DA5-E4FA-4774-9BA3-1F354C4842B5}" type="pres">
      <dgm:prSet presAssocID="{2DBA3125-C6A4-486A-84AE-7FC0034011A8}" presName="bgRect" presStyleLbl="bgShp" presStyleIdx="2" presStyleCnt="5"/>
      <dgm:spPr/>
    </dgm:pt>
    <dgm:pt modelId="{AC0469B9-C7CA-4B7A-BFEE-9AA47F7A1C9D}" type="pres">
      <dgm:prSet presAssocID="{2DBA3125-C6A4-486A-84AE-7FC0034011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541D0D0A-8820-49A2-A989-53BBEF11AD96}" type="pres">
      <dgm:prSet presAssocID="{2DBA3125-C6A4-486A-84AE-7FC0034011A8}" presName="spaceRect" presStyleCnt="0"/>
      <dgm:spPr/>
    </dgm:pt>
    <dgm:pt modelId="{E2F2279A-E625-4566-BA6B-E673FAA27B2E}" type="pres">
      <dgm:prSet presAssocID="{2DBA3125-C6A4-486A-84AE-7FC0034011A8}" presName="parTx" presStyleLbl="revTx" presStyleIdx="2" presStyleCnt="5">
        <dgm:presLayoutVars>
          <dgm:chMax val="0"/>
          <dgm:chPref val="0"/>
        </dgm:presLayoutVars>
      </dgm:prSet>
      <dgm:spPr/>
    </dgm:pt>
    <dgm:pt modelId="{CE82BE4D-3E49-4D60-9145-525D3D576C0E}" type="pres">
      <dgm:prSet presAssocID="{67331FB5-97E1-42F6-8CC3-6A113B5C3BF9}" presName="sibTrans" presStyleCnt="0"/>
      <dgm:spPr/>
    </dgm:pt>
    <dgm:pt modelId="{0A845FB8-4BF7-4807-9149-B605195B5374}" type="pres">
      <dgm:prSet presAssocID="{98D05880-3D54-471F-9461-2BB673062D2B}" presName="compNode" presStyleCnt="0"/>
      <dgm:spPr/>
    </dgm:pt>
    <dgm:pt modelId="{C3574CE7-A247-4489-BACD-19508E8054A6}" type="pres">
      <dgm:prSet presAssocID="{98D05880-3D54-471F-9461-2BB673062D2B}" presName="bgRect" presStyleLbl="bgShp" presStyleIdx="3" presStyleCnt="5"/>
      <dgm:spPr/>
    </dgm:pt>
    <dgm:pt modelId="{EAC3DF46-80EA-413C-9531-637EF4623DE7}" type="pres">
      <dgm:prSet presAssocID="{98D05880-3D54-471F-9461-2BB673062D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f"/>
        </a:ext>
      </dgm:extLst>
    </dgm:pt>
    <dgm:pt modelId="{D37E8A15-180C-4AC3-B5B5-63089A0756F5}" type="pres">
      <dgm:prSet presAssocID="{98D05880-3D54-471F-9461-2BB673062D2B}" presName="spaceRect" presStyleCnt="0"/>
      <dgm:spPr/>
    </dgm:pt>
    <dgm:pt modelId="{C8E35DDC-CACB-400D-ABC2-AB783D38B321}" type="pres">
      <dgm:prSet presAssocID="{98D05880-3D54-471F-9461-2BB673062D2B}" presName="parTx" presStyleLbl="revTx" presStyleIdx="3" presStyleCnt="5">
        <dgm:presLayoutVars>
          <dgm:chMax val="0"/>
          <dgm:chPref val="0"/>
        </dgm:presLayoutVars>
      </dgm:prSet>
      <dgm:spPr/>
    </dgm:pt>
    <dgm:pt modelId="{B379D049-E2D6-471F-9583-02D99DFCCF80}" type="pres">
      <dgm:prSet presAssocID="{DDDB4260-11A0-4BFE-A6F3-A2EBE1DC81F3}" presName="sibTrans" presStyleCnt="0"/>
      <dgm:spPr/>
    </dgm:pt>
    <dgm:pt modelId="{F7B73AAD-9BC2-412B-A105-3E8CAC2B932A}" type="pres">
      <dgm:prSet presAssocID="{1D24668A-06FE-4B6F-9D2A-010664E0769D}" presName="compNode" presStyleCnt="0"/>
      <dgm:spPr/>
    </dgm:pt>
    <dgm:pt modelId="{CBDD259E-843B-4369-A118-C8DB78E1B250}" type="pres">
      <dgm:prSet presAssocID="{1D24668A-06FE-4B6F-9D2A-010664E0769D}" presName="bgRect" presStyleLbl="bgShp" presStyleIdx="4" presStyleCnt="5"/>
      <dgm:spPr/>
    </dgm:pt>
    <dgm:pt modelId="{18B1EFBE-C11C-4F7C-B903-9A1C6425A37F}" type="pres">
      <dgm:prSet presAssocID="{1D24668A-06FE-4B6F-9D2A-010664E0769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ourglass"/>
        </a:ext>
      </dgm:extLst>
    </dgm:pt>
    <dgm:pt modelId="{C80EFB02-D358-4DA6-B497-DA90CF9F8CC1}" type="pres">
      <dgm:prSet presAssocID="{1D24668A-06FE-4B6F-9D2A-010664E0769D}" presName="spaceRect" presStyleCnt="0"/>
      <dgm:spPr/>
    </dgm:pt>
    <dgm:pt modelId="{A2A157F5-3F0F-453D-B352-A3FBA8078AA4}" type="pres">
      <dgm:prSet presAssocID="{1D24668A-06FE-4B6F-9D2A-010664E0769D}" presName="parTx" presStyleLbl="revTx" presStyleIdx="4" presStyleCnt="5">
        <dgm:presLayoutVars>
          <dgm:chMax val="0"/>
          <dgm:chPref val="0"/>
        </dgm:presLayoutVars>
      </dgm:prSet>
      <dgm:spPr/>
    </dgm:pt>
  </dgm:ptLst>
  <dgm:cxnLst>
    <dgm:cxn modelId="{555D3A13-A998-47B1-A42B-6DC7F0C3CD50}" srcId="{6C9CB4CD-3AEC-49F8-84E2-6B3260444633}" destId="{98D05880-3D54-471F-9461-2BB673062D2B}" srcOrd="3" destOrd="0" parTransId="{BCD719C5-397A-4271-B873-CA7DCD6B1ACF}" sibTransId="{DDDB4260-11A0-4BFE-A6F3-A2EBE1DC81F3}"/>
    <dgm:cxn modelId="{B5B2DA47-535A-475C-8199-2AA10AC8FCC9}" srcId="{6C9CB4CD-3AEC-49F8-84E2-6B3260444633}" destId="{64093B86-1C3C-4981-A142-8CD26DEE56ED}" srcOrd="0" destOrd="0" parTransId="{A00BD430-A59B-40AE-A49E-F004B0132049}" sibTransId="{39DBCA20-324B-484C-8DA0-819FC680BAF7}"/>
    <dgm:cxn modelId="{6E0E704E-ED31-4F91-8CC0-8478EA2FF637}" srcId="{6C9CB4CD-3AEC-49F8-84E2-6B3260444633}" destId="{1D24668A-06FE-4B6F-9D2A-010664E0769D}" srcOrd="4" destOrd="0" parTransId="{A56FE3E0-9E6B-49D2-994F-9C06C9F6E71D}" sibTransId="{51847122-B354-4C70-BB6E-E5301086185C}"/>
    <dgm:cxn modelId="{21DE7B59-2B06-4963-8C09-22D687FD45C9}" type="presOf" srcId="{98D05880-3D54-471F-9461-2BB673062D2B}" destId="{C8E35DDC-CACB-400D-ABC2-AB783D38B321}" srcOrd="0" destOrd="0" presId="urn:microsoft.com/office/officeart/2018/2/layout/IconVerticalSolidList"/>
    <dgm:cxn modelId="{C350EB7E-3B6C-4518-B4E5-88197E54F5CE}" type="presOf" srcId="{1D24668A-06FE-4B6F-9D2A-010664E0769D}" destId="{A2A157F5-3F0F-453D-B352-A3FBA8078AA4}" srcOrd="0" destOrd="0" presId="urn:microsoft.com/office/officeart/2018/2/layout/IconVerticalSolidList"/>
    <dgm:cxn modelId="{5AFCF8A5-9863-48B1-8BB3-D633477E75FA}" srcId="{6C9CB4CD-3AEC-49F8-84E2-6B3260444633}" destId="{57584341-2B92-411E-87BE-687CBD67EAC4}" srcOrd="1" destOrd="0" parTransId="{BF9B9806-0DB2-4A4E-A71D-D177E704663A}" sibTransId="{3A6607A7-3045-4F73-9C89-5503259B0A9C}"/>
    <dgm:cxn modelId="{9AA678BD-D1B3-491C-9D45-D59C1988AD01}" type="presOf" srcId="{64093B86-1C3C-4981-A142-8CD26DEE56ED}" destId="{BE351ADC-9FBD-4447-8B56-F6B433281F7D}" srcOrd="0" destOrd="0" presId="urn:microsoft.com/office/officeart/2018/2/layout/IconVerticalSolidList"/>
    <dgm:cxn modelId="{D85B73C3-7CD2-4957-B0FA-E8A21163E256}" srcId="{6C9CB4CD-3AEC-49F8-84E2-6B3260444633}" destId="{2DBA3125-C6A4-486A-84AE-7FC0034011A8}" srcOrd="2" destOrd="0" parTransId="{BA60179E-98AB-49FD-99E1-BCC84EF54514}" sibTransId="{67331FB5-97E1-42F6-8CC3-6A113B5C3BF9}"/>
    <dgm:cxn modelId="{A3D345D2-F060-4273-9802-CADA4122FE25}" type="presOf" srcId="{57584341-2B92-411E-87BE-687CBD67EAC4}" destId="{54F433F8-2933-42D2-8059-781D9E5D1A5F}" srcOrd="0" destOrd="0" presId="urn:microsoft.com/office/officeart/2018/2/layout/IconVerticalSolidList"/>
    <dgm:cxn modelId="{46722AE3-3405-477D-B10E-11E038B90ED8}" type="presOf" srcId="{6C9CB4CD-3AEC-49F8-84E2-6B3260444633}" destId="{52F5443A-B56D-4BAA-B441-1ECCE2F30D39}" srcOrd="0" destOrd="0" presId="urn:microsoft.com/office/officeart/2018/2/layout/IconVerticalSolidList"/>
    <dgm:cxn modelId="{63CA15E7-BF19-431A-AEE6-34DB84A55EA7}" type="presOf" srcId="{2DBA3125-C6A4-486A-84AE-7FC0034011A8}" destId="{E2F2279A-E625-4566-BA6B-E673FAA27B2E}" srcOrd="0" destOrd="0" presId="urn:microsoft.com/office/officeart/2018/2/layout/IconVerticalSolidList"/>
    <dgm:cxn modelId="{ED45CE1F-8E6F-4BFF-AEDA-C8087F680653}" type="presParOf" srcId="{52F5443A-B56D-4BAA-B441-1ECCE2F30D39}" destId="{5CE3F4A9-F2E0-476D-9C71-254E175AFD25}" srcOrd="0" destOrd="0" presId="urn:microsoft.com/office/officeart/2018/2/layout/IconVerticalSolidList"/>
    <dgm:cxn modelId="{E7352826-F1CA-4545-AB69-39F5CAD78EA3}" type="presParOf" srcId="{5CE3F4A9-F2E0-476D-9C71-254E175AFD25}" destId="{BC33B699-C0FD-4631-94B6-B841AC45B515}" srcOrd="0" destOrd="0" presId="urn:microsoft.com/office/officeart/2018/2/layout/IconVerticalSolidList"/>
    <dgm:cxn modelId="{6A921A30-C3BA-43B0-BB56-0B4517CD29FF}" type="presParOf" srcId="{5CE3F4A9-F2E0-476D-9C71-254E175AFD25}" destId="{E1DDE478-BD4A-4321-934A-F89F034D9364}" srcOrd="1" destOrd="0" presId="urn:microsoft.com/office/officeart/2018/2/layout/IconVerticalSolidList"/>
    <dgm:cxn modelId="{28E4ACDB-F39A-424B-BF74-FD44A21D2CC4}" type="presParOf" srcId="{5CE3F4A9-F2E0-476D-9C71-254E175AFD25}" destId="{CCC4DCB8-20B2-4603-9928-5F45655AC70D}" srcOrd="2" destOrd="0" presId="urn:microsoft.com/office/officeart/2018/2/layout/IconVerticalSolidList"/>
    <dgm:cxn modelId="{3C11F317-A85B-48E0-ABE4-7AD07DC66599}" type="presParOf" srcId="{5CE3F4A9-F2E0-476D-9C71-254E175AFD25}" destId="{BE351ADC-9FBD-4447-8B56-F6B433281F7D}" srcOrd="3" destOrd="0" presId="urn:microsoft.com/office/officeart/2018/2/layout/IconVerticalSolidList"/>
    <dgm:cxn modelId="{453F7E57-8DB0-4258-846C-7E9C57A8EF8D}" type="presParOf" srcId="{52F5443A-B56D-4BAA-B441-1ECCE2F30D39}" destId="{DDB889E7-4AAF-43E1-A201-8B0B97319D99}" srcOrd="1" destOrd="0" presId="urn:microsoft.com/office/officeart/2018/2/layout/IconVerticalSolidList"/>
    <dgm:cxn modelId="{AC210670-345C-48AF-9F00-BBF262DB81C4}" type="presParOf" srcId="{52F5443A-B56D-4BAA-B441-1ECCE2F30D39}" destId="{F3391DD8-A375-40BE-9661-606B509B93A3}" srcOrd="2" destOrd="0" presId="urn:microsoft.com/office/officeart/2018/2/layout/IconVerticalSolidList"/>
    <dgm:cxn modelId="{6B563126-1A12-4899-8DBC-077DD16D8470}" type="presParOf" srcId="{F3391DD8-A375-40BE-9661-606B509B93A3}" destId="{EA196554-136F-4FF3-A230-D77D241965F9}" srcOrd="0" destOrd="0" presId="urn:microsoft.com/office/officeart/2018/2/layout/IconVerticalSolidList"/>
    <dgm:cxn modelId="{47851BB3-1B14-4E99-90EC-4B38937F1450}" type="presParOf" srcId="{F3391DD8-A375-40BE-9661-606B509B93A3}" destId="{ABE8696C-E79C-4CB4-825B-5FD71C2F3676}" srcOrd="1" destOrd="0" presId="urn:microsoft.com/office/officeart/2018/2/layout/IconVerticalSolidList"/>
    <dgm:cxn modelId="{5D599D63-25B9-4B86-9D86-DDF1E9FD0EE5}" type="presParOf" srcId="{F3391DD8-A375-40BE-9661-606B509B93A3}" destId="{5A26377F-56ED-4D15-9C31-6C52E1C964EF}" srcOrd="2" destOrd="0" presId="urn:microsoft.com/office/officeart/2018/2/layout/IconVerticalSolidList"/>
    <dgm:cxn modelId="{9F440B62-8FB4-47AC-B7E1-973AB3937EEC}" type="presParOf" srcId="{F3391DD8-A375-40BE-9661-606B509B93A3}" destId="{54F433F8-2933-42D2-8059-781D9E5D1A5F}" srcOrd="3" destOrd="0" presId="urn:microsoft.com/office/officeart/2018/2/layout/IconVerticalSolidList"/>
    <dgm:cxn modelId="{B28C61D2-DE53-44D7-8FC9-58579637EC74}" type="presParOf" srcId="{52F5443A-B56D-4BAA-B441-1ECCE2F30D39}" destId="{2AE7F0BC-803A-4FA9-B156-4F6FFD4BF3C1}" srcOrd="3" destOrd="0" presId="urn:microsoft.com/office/officeart/2018/2/layout/IconVerticalSolidList"/>
    <dgm:cxn modelId="{F5D81FA4-7A36-4A0E-A992-8D40FC777C1E}" type="presParOf" srcId="{52F5443A-B56D-4BAA-B441-1ECCE2F30D39}" destId="{56FA2C71-67E3-4007-9B33-8757CEF70F3B}" srcOrd="4" destOrd="0" presId="urn:microsoft.com/office/officeart/2018/2/layout/IconVerticalSolidList"/>
    <dgm:cxn modelId="{47568FFE-DFF4-499A-923B-42AE09FECD66}" type="presParOf" srcId="{56FA2C71-67E3-4007-9B33-8757CEF70F3B}" destId="{95A07DA5-E4FA-4774-9BA3-1F354C4842B5}" srcOrd="0" destOrd="0" presId="urn:microsoft.com/office/officeart/2018/2/layout/IconVerticalSolidList"/>
    <dgm:cxn modelId="{22F18F6C-543F-461C-9D1E-5F199F24BE9F}" type="presParOf" srcId="{56FA2C71-67E3-4007-9B33-8757CEF70F3B}" destId="{AC0469B9-C7CA-4B7A-BFEE-9AA47F7A1C9D}" srcOrd="1" destOrd="0" presId="urn:microsoft.com/office/officeart/2018/2/layout/IconVerticalSolidList"/>
    <dgm:cxn modelId="{24BBFF2A-29C5-4121-B7A7-E9D85755378F}" type="presParOf" srcId="{56FA2C71-67E3-4007-9B33-8757CEF70F3B}" destId="{541D0D0A-8820-49A2-A989-53BBEF11AD96}" srcOrd="2" destOrd="0" presId="urn:microsoft.com/office/officeart/2018/2/layout/IconVerticalSolidList"/>
    <dgm:cxn modelId="{B779E57D-24E3-4575-8F76-CD1F81545691}" type="presParOf" srcId="{56FA2C71-67E3-4007-9B33-8757CEF70F3B}" destId="{E2F2279A-E625-4566-BA6B-E673FAA27B2E}" srcOrd="3" destOrd="0" presId="urn:microsoft.com/office/officeart/2018/2/layout/IconVerticalSolidList"/>
    <dgm:cxn modelId="{C2BDCE0B-B821-4431-B83A-E6F0170EC725}" type="presParOf" srcId="{52F5443A-B56D-4BAA-B441-1ECCE2F30D39}" destId="{CE82BE4D-3E49-4D60-9145-525D3D576C0E}" srcOrd="5" destOrd="0" presId="urn:microsoft.com/office/officeart/2018/2/layout/IconVerticalSolidList"/>
    <dgm:cxn modelId="{AC1320E4-FB9C-460A-BE15-A6882822DFB1}" type="presParOf" srcId="{52F5443A-B56D-4BAA-B441-1ECCE2F30D39}" destId="{0A845FB8-4BF7-4807-9149-B605195B5374}" srcOrd="6" destOrd="0" presId="urn:microsoft.com/office/officeart/2018/2/layout/IconVerticalSolidList"/>
    <dgm:cxn modelId="{186CA234-0A3E-49C0-B37C-F8AFAF1B8DA1}" type="presParOf" srcId="{0A845FB8-4BF7-4807-9149-B605195B5374}" destId="{C3574CE7-A247-4489-BACD-19508E8054A6}" srcOrd="0" destOrd="0" presId="urn:microsoft.com/office/officeart/2018/2/layout/IconVerticalSolidList"/>
    <dgm:cxn modelId="{AF035DDB-9203-4415-814F-4BADDAABB80D}" type="presParOf" srcId="{0A845FB8-4BF7-4807-9149-B605195B5374}" destId="{EAC3DF46-80EA-413C-9531-637EF4623DE7}" srcOrd="1" destOrd="0" presId="urn:microsoft.com/office/officeart/2018/2/layout/IconVerticalSolidList"/>
    <dgm:cxn modelId="{8730DA8E-2421-406E-8B5C-04A443657A0E}" type="presParOf" srcId="{0A845FB8-4BF7-4807-9149-B605195B5374}" destId="{D37E8A15-180C-4AC3-B5B5-63089A0756F5}" srcOrd="2" destOrd="0" presId="urn:microsoft.com/office/officeart/2018/2/layout/IconVerticalSolidList"/>
    <dgm:cxn modelId="{36AEB24D-DDE3-4858-AD64-A01446A757F0}" type="presParOf" srcId="{0A845FB8-4BF7-4807-9149-B605195B5374}" destId="{C8E35DDC-CACB-400D-ABC2-AB783D38B321}" srcOrd="3" destOrd="0" presId="urn:microsoft.com/office/officeart/2018/2/layout/IconVerticalSolidList"/>
    <dgm:cxn modelId="{438196D6-165D-4A68-93F3-DFC198674209}" type="presParOf" srcId="{52F5443A-B56D-4BAA-B441-1ECCE2F30D39}" destId="{B379D049-E2D6-471F-9583-02D99DFCCF80}" srcOrd="7" destOrd="0" presId="urn:microsoft.com/office/officeart/2018/2/layout/IconVerticalSolidList"/>
    <dgm:cxn modelId="{A2976D55-5EC6-4C7B-B00C-32F121B9DB23}" type="presParOf" srcId="{52F5443A-B56D-4BAA-B441-1ECCE2F30D39}" destId="{F7B73AAD-9BC2-412B-A105-3E8CAC2B932A}" srcOrd="8" destOrd="0" presId="urn:microsoft.com/office/officeart/2018/2/layout/IconVerticalSolidList"/>
    <dgm:cxn modelId="{1E38D46D-9F23-42AB-9D24-DA542D81FCFA}" type="presParOf" srcId="{F7B73AAD-9BC2-412B-A105-3E8CAC2B932A}" destId="{CBDD259E-843B-4369-A118-C8DB78E1B250}" srcOrd="0" destOrd="0" presId="urn:microsoft.com/office/officeart/2018/2/layout/IconVerticalSolidList"/>
    <dgm:cxn modelId="{EB30120E-7BDA-4CD6-90DD-0C861F6EB86A}" type="presParOf" srcId="{F7B73AAD-9BC2-412B-A105-3E8CAC2B932A}" destId="{18B1EFBE-C11C-4F7C-B903-9A1C6425A37F}" srcOrd="1" destOrd="0" presId="urn:microsoft.com/office/officeart/2018/2/layout/IconVerticalSolidList"/>
    <dgm:cxn modelId="{3F51AC97-4984-48E5-88E0-722591A4A792}" type="presParOf" srcId="{F7B73AAD-9BC2-412B-A105-3E8CAC2B932A}" destId="{C80EFB02-D358-4DA6-B497-DA90CF9F8CC1}" srcOrd="2" destOrd="0" presId="urn:microsoft.com/office/officeart/2018/2/layout/IconVerticalSolidList"/>
    <dgm:cxn modelId="{0F796F16-B7A5-4CFE-BC2A-5B2593D35466}" type="presParOf" srcId="{F7B73AAD-9BC2-412B-A105-3E8CAC2B932A}" destId="{A2A157F5-3F0F-453D-B352-A3FBA8078A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538106-DBC4-4BCF-A2AC-564CEF7C96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423AA31-D25F-4D1E-AB48-D6181EE1DA5F}">
      <dgm:prSet/>
      <dgm:spPr/>
      <dgm:t>
        <a:bodyPr/>
        <a:lstStyle/>
        <a:p>
          <a:r>
            <a:rPr lang="en-US"/>
            <a:t>We took the pretrained BERT.</a:t>
          </a:r>
        </a:p>
      </dgm:t>
    </dgm:pt>
    <dgm:pt modelId="{913DEA6B-D9CC-42A6-BF93-B1546A252E18}" type="parTrans" cxnId="{C2BF72BA-CE36-4A26-A601-0991A7C20B4B}">
      <dgm:prSet/>
      <dgm:spPr/>
      <dgm:t>
        <a:bodyPr/>
        <a:lstStyle/>
        <a:p>
          <a:endParaRPr lang="en-US"/>
        </a:p>
      </dgm:t>
    </dgm:pt>
    <dgm:pt modelId="{4A0FDF95-5095-48F9-9A2B-674F4A50F775}" type="sibTrans" cxnId="{C2BF72BA-CE36-4A26-A601-0991A7C20B4B}">
      <dgm:prSet/>
      <dgm:spPr/>
      <dgm:t>
        <a:bodyPr/>
        <a:lstStyle/>
        <a:p>
          <a:endParaRPr lang="en-US"/>
        </a:p>
      </dgm:t>
    </dgm:pt>
    <dgm:pt modelId="{365E5D47-7A20-47BA-AF6C-B11AEF1CC7A9}">
      <dgm:prSet/>
      <dgm:spPr/>
      <dgm:t>
        <a:bodyPr/>
        <a:lstStyle/>
        <a:p>
          <a:r>
            <a:rPr lang="en-US"/>
            <a:t>We combined premise and hypothesis and padded the sequence.</a:t>
          </a:r>
        </a:p>
      </dgm:t>
    </dgm:pt>
    <dgm:pt modelId="{0BEAF150-06F0-4090-B9CD-067E9C3DA42E}" type="parTrans" cxnId="{C0299270-A8D8-4737-BEF0-66BED6C1CC0D}">
      <dgm:prSet/>
      <dgm:spPr/>
      <dgm:t>
        <a:bodyPr/>
        <a:lstStyle/>
        <a:p>
          <a:endParaRPr lang="en-US"/>
        </a:p>
      </dgm:t>
    </dgm:pt>
    <dgm:pt modelId="{228D9C26-E1C4-4661-AAE8-7194F6934539}" type="sibTrans" cxnId="{C0299270-A8D8-4737-BEF0-66BED6C1CC0D}">
      <dgm:prSet/>
      <dgm:spPr/>
      <dgm:t>
        <a:bodyPr/>
        <a:lstStyle/>
        <a:p>
          <a:endParaRPr lang="en-US"/>
        </a:p>
      </dgm:t>
    </dgm:pt>
    <dgm:pt modelId="{9F46DF8E-A8FD-4790-9A45-30BE3DECD596}">
      <dgm:prSet/>
      <dgm:spPr/>
      <dgm:t>
        <a:bodyPr/>
        <a:lstStyle/>
        <a:p>
          <a:r>
            <a:rPr lang="en-US"/>
            <a:t>We also added necessary [CLS], [SEP] tokens at the start and end of sentences.</a:t>
          </a:r>
        </a:p>
      </dgm:t>
    </dgm:pt>
    <dgm:pt modelId="{945A90FB-DD3E-4FD9-9193-53D3D1B84E10}" type="parTrans" cxnId="{D950C985-1A91-458E-9AEA-59B1CA69DE44}">
      <dgm:prSet/>
      <dgm:spPr/>
      <dgm:t>
        <a:bodyPr/>
        <a:lstStyle/>
        <a:p>
          <a:endParaRPr lang="en-US"/>
        </a:p>
      </dgm:t>
    </dgm:pt>
    <dgm:pt modelId="{C4CF343D-5A63-4F19-BF84-5535177318E8}" type="sibTrans" cxnId="{D950C985-1A91-458E-9AEA-59B1CA69DE44}">
      <dgm:prSet/>
      <dgm:spPr/>
      <dgm:t>
        <a:bodyPr/>
        <a:lstStyle/>
        <a:p>
          <a:endParaRPr lang="en-US"/>
        </a:p>
      </dgm:t>
    </dgm:pt>
    <dgm:pt modelId="{1F618540-F1A1-4557-B36D-EC1A8D97D5A5}">
      <dgm:prSet/>
      <dgm:spPr/>
      <dgm:t>
        <a:bodyPr/>
        <a:lstStyle/>
        <a:p>
          <a:r>
            <a:rPr lang="en-US"/>
            <a:t>Took BERT models hidden state and passed it to linear layer.</a:t>
          </a:r>
        </a:p>
      </dgm:t>
    </dgm:pt>
    <dgm:pt modelId="{C92D4918-0357-4C15-AB2D-41490F6738C9}" type="parTrans" cxnId="{91F02380-BC3E-4366-B969-3063AEC7491C}">
      <dgm:prSet/>
      <dgm:spPr/>
      <dgm:t>
        <a:bodyPr/>
        <a:lstStyle/>
        <a:p>
          <a:endParaRPr lang="en-US"/>
        </a:p>
      </dgm:t>
    </dgm:pt>
    <dgm:pt modelId="{D5D566EA-149B-45DF-B669-78DEFD7CBC9F}" type="sibTrans" cxnId="{91F02380-BC3E-4366-B969-3063AEC7491C}">
      <dgm:prSet/>
      <dgm:spPr/>
      <dgm:t>
        <a:bodyPr/>
        <a:lstStyle/>
        <a:p>
          <a:endParaRPr lang="en-US"/>
        </a:p>
      </dgm:t>
    </dgm:pt>
    <dgm:pt modelId="{34C0F237-08B1-4C3B-B59B-6CBAC6EDAB44}">
      <dgm:prSet/>
      <dgm:spPr/>
      <dgm:t>
        <a:bodyPr/>
        <a:lstStyle/>
        <a:p>
          <a:r>
            <a:rPr lang="en-US"/>
            <a:t>The output of the linear layer is used to know if they are related, contradictory or neutral.</a:t>
          </a:r>
        </a:p>
      </dgm:t>
    </dgm:pt>
    <dgm:pt modelId="{F82F9558-B9DA-42E5-8B4D-F4E61C1CC6D1}" type="parTrans" cxnId="{32660A3A-579E-42D0-8A94-49F902031C99}">
      <dgm:prSet/>
      <dgm:spPr/>
      <dgm:t>
        <a:bodyPr/>
        <a:lstStyle/>
        <a:p>
          <a:endParaRPr lang="en-US"/>
        </a:p>
      </dgm:t>
    </dgm:pt>
    <dgm:pt modelId="{63DA4C99-F501-4F75-8B45-9DD4D4967B31}" type="sibTrans" cxnId="{32660A3A-579E-42D0-8A94-49F902031C99}">
      <dgm:prSet/>
      <dgm:spPr/>
      <dgm:t>
        <a:bodyPr/>
        <a:lstStyle/>
        <a:p>
          <a:endParaRPr lang="en-US"/>
        </a:p>
      </dgm:t>
    </dgm:pt>
    <dgm:pt modelId="{A78BB84C-BBE1-4861-AF3B-6E2FAA6EEAC5}" type="pres">
      <dgm:prSet presAssocID="{72538106-DBC4-4BCF-A2AC-564CEF7C9656}" presName="linear" presStyleCnt="0">
        <dgm:presLayoutVars>
          <dgm:animLvl val="lvl"/>
          <dgm:resizeHandles val="exact"/>
        </dgm:presLayoutVars>
      </dgm:prSet>
      <dgm:spPr/>
    </dgm:pt>
    <dgm:pt modelId="{8F2908BF-8B09-41F1-82EE-40CDF6533172}" type="pres">
      <dgm:prSet presAssocID="{1423AA31-D25F-4D1E-AB48-D6181EE1DA5F}" presName="parentText" presStyleLbl="node1" presStyleIdx="0" presStyleCnt="5">
        <dgm:presLayoutVars>
          <dgm:chMax val="0"/>
          <dgm:bulletEnabled val="1"/>
        </dgm:presLayoutVars>
      </dgm:prSet>
      <dgm:spPr/>
    </dgm:pt>
    <dgm:pt modelId="{DF17716F-FF62-44B2-A0D3-3456822A0412}" type="pres">
      <dgm:prSet presAssocID="{4A0FDF95-5095-48F9-9A2B-674F4A50F775}" presName="spacer" presStyleCnt="0"/>
      <dgm:spPr/>
    </dgm:pt>
    <dgm:pt modelId="{67C794AF-6BF4-4603-8E9C-4378D91B0AA5}" type="pres">
      <dgm:prSet presAssocID="{365E5D47-7A20-47BA-AF6C-B11AEF1CC7A9}" presName="parentText" presStyleLbl="node1" presStyleIdx="1" presStyleCnt="5">
        <dgm:presLayoutVars>
          <dgm:chMax val="0"/>
          <dgm:bulletEnabled val="1"/>
        </dgm:presLayoutVars>
      </dgm:prSet>
      <dgm:spPr/>
    </dgm:pt>
    <dgm:pt modelId="{981B3051-B2F9-4ABA-B403-066F98545415}" type="pres">
      <dgm:prSet presAssocID="{228D9C26-E1C4-4661-AAE8-7194F6934539}" presName="spacer" presStyleCnt="0"/>
      <dgm:spPr/>
    </dgm:pt>
    <dgm:pt modelId="{E4DFEC63-90B0-4E6B-9B54-1C39F30BAE6D}" type="pres">
      <dgm:prSet presAssocID="{9F46DF8E-A8FD-4790-9A45-30BE3DECD596}" presName="parentText" presStyleLbl="node1" presStyleIdx="2" presStyleCnt="5">
        <dgm:presLayoutVars>
          <dgm:chMax val="0"/>
          <dgm:bulletEnabled val="1"/>
        </dgm:presLayoutVars>
      </dgm:prSet>
      <dgm:spPr/>
    </dgm:pt>
    <dgm:pt modelId="{DB54B3A7-035D-472B-9FF5-057EB5621DE7}" type="pres">
      <dgm:prSet presAssocID="{C4CF343D-5A63-4F19-BF84-5535177318E8}" presName="spacer" presStyleCnt="0"/>
      <dgm:spPr/>
    </dgm:pt>
    <dgm:pt modelId="{AC0E6860-4301-4A3C-9AF1-01CA5C19CBCA}" type="pres">
      <dgm:prSet presAssocID="{1F618540-F1A1-4557-B36D-EC1A8D97D5A5}" presName="parentText" presStyleLbl="node1" presStyleIdx="3" presStyleCnt="5">
        <dgm:presLayoutVars>
          <dgm:chMax val="0"/>
          <dgm:bulletEnabled val="1"/>
        </dgm:presLayoutVars>
      </dgm:prSet>
      <dgm:spPr/>
    </dgm:pt>
    <dgm:pt modelId="{EFE771BA-FF92-4958-ACEE-90A787525D40}" type="pres">
      <dgm:prSet presAssocID="{D5D566EA-149B-45DF-B669-78DEFD7CBC9F}" presName="spacer" presStyleCnt="0"/>
      <dgm:spPr/>
    </dgm:pt>
    <dgm:pt modelId="{A2DD1DC1-DB23-4470-8D64-AACB50D63DB8}" type="pres">
      <dgm:prSet presAssocID="{34C0F237-08B1-4C3B-B59B-6CBAC6EDAB44}" presName="parentText" presStyleLbl="node1" presStyleIdx="4" presStyleCnt="5">
        <dgm:presLayoutVars>
          <dgm:chMax val="0"/>
          <dgm:bulletEnabled val="1"/>
        </dgm:presLayoutVars>
      </dgm:prSet>
      <dgm:spPr/>
    </dgm:pt>
  </dgm:ptLst>
  <dgm:cxnLst>
    <dgm:cxn modelId="{5488F60E-524A-4FB2-B1DB-BEA338AC14D8}" type="presOf" srcId="{365E5D47-7A20-47BA-AF6C-B11AEF1CC7A9}" destId="{67C794AF-6BF4-4603-8E9C-4378D91B0AA5}" srcOrd="0" destOrd="0" presId="urn:microsoft.com/office/officeart/2005/8/layout/vList2"/>
    <dgm:cxn modelId="{E4D30B19-38E2-4428-A9A5-74C3BF916E60}" type="presOf" srcId="{1F618540-F1A1-4557-B36D-EC1A8D97D5A5}" destId="{AC0E6860-4301-4A3C-9AF1-01CA5C19CBCA}" srcOrd="0" destOrd="0" presId="urn:microsoft.com/office/officeart/2005/8/layout/vList2"/>
    <dgm:cxn modelId="{32660A3A-579E-42D0-8A94-49F902031C99}" srcId="{72538106-DBC4-4BCF-A2AC-564CEF7C9656}" destId="{34C0F237-08B1-4C3B-B59B-6CBAC6EDAB44}" srcOrd="4" destOrd="0" parTransId="{F82F9558-B9DA-42E5-8B4D-F4E61C1CC6D1}" sibTransId="{63DA4C99-F501-4F75-8B45-9DD4D4967B31}"/>
    <dgm:cxn modelId="{C0299270-A8D8-4737-BEF0-66BED6C1CC0D}" srcId="{72538106-DBC4-4BCF-A2AC-564CEF7C9656}" destId="{365E5D47-7A20-47BA-AF6C-B11AEF1CC7A9}" srcOrd="1" destOrd="0" parTransId="{0BEAF150-06F0-4090-B9CD-067E9C3DA42E}" sibTransId="{228D9C26-E1C4-4661-AAE8-7194F6934539}"/>
    <dgm:cxn modelId="{91F02380-BC3E-4366-B969-3063AEC7491C}" srcId="{72538106-DBC4-4BCF-A2AC-564CEF7C9656}" destId="{1F618540-F1A1-4557-B36D-EC1A8D97D5A5}" srcOrd="3" destOrd="0" parTransId="{C92D4918-0357-4C15-AB2D-41490F6738C9}" sibTransId="{D5D566EA-149B-45DF-B669-78DEFD7CBC9F}"/>
    <dgm:cxn modelId="{D950C985-1A91-458E-9AEA-59B1CA69DE44}" srcId="{72538106-DBC4-4BCF-A2AC-564CEF7C9656}" destId="{9F46DF8E-A8FD-4790-9A45-30BE3DECD596}" srcOrd="2" destOrd="0" parTransId="{945A90FB-DD3E-4FD9-9193-53D3D1B84E10}" sibTransId="{C4CF343D-5A63-4F19-BF84-5535177318E8}"/>
    <dgm:cxn modelId="{FEE8369C-A93A-4B77-A411-FB86728BFA8B}" type="presOf" srcId="{1423AA31-D25F-4D1E-AB48-D6181EE1DA5F}" destId="{8F2908BF-8B09-41F1-82EE-40CDF6533172}" srcOrd="0" destOrd="0" presId="urn:microsoft.com/office/officeart/2005/8/layout/vList2"/>
    <dgm:cxn modelId="{C2BF72BA-CE36-4A26-A601-0991A7C20B4B}" srcId="{72538106-DBC4-4BCF-A2AC-564CEF7C9656}" destId="{1423AA31-D25F-4D1E-AB48-D6181EE1DA5F}" srcOrd="0" destOrd="0" parTransId="{913DEA6B-D9CC-42A6-BF93-B1546A252E18}" sibTransId="{4A0FDF95-5095-48F9-9A2B-674F4A50F775}"/>
    <dgm:cxn modelId="{A6987DD5-9AC3-4BA1-9405-55EC8BE5CB90}" type="presOf" srcId="{72538106-DBC4-4BCF-A2AC-564CEF7C9656}" destId="{A78BB84C-BBE1-4861-AF3B-6E2FAA6EEAC5}" srcOrd="0" destOrd="0" presId="urn:microsoft.com/office/officeart/2005/8/layout/vList2"/>
    <dgm:cxn modelId="{7A26E3D7-76A4-4721-B7CC-D9E1994375E2}" type="presOf" srcId="{34C0F237-08B1-4C3B-B59B-6CBAC6EDAB44}" destId="{A2DD1DC1-DB23-4470-8D64-AACB50D63DB8}" srcOrd="0" destOrd="0" presId="urn:microsoft.com/office/officeart/2005/8/layout/vList2"/>
    <dgm:cxn modelId="{C3A558F2-785C-49F5-8078-E2385BF340D4}" type="presOf" srcId="{9F46DF8E-A8FD-4790-9A45-30BE3DECD596}" destId="{E4DFEC63-90B0-4E6B-9B54-1C39F30BAE6D}" srcOrd="0" destOrd="0" presId="urn:microsoft.com/office/officeart/2005/8/layout/vList2"/>
    <dgm:cxn modelId="{0B4349CC-6A13-4A1F-9E7B-98CDB258555C}" type="presParOf" srcId="{A78BB84C-BBE1-4861-AF3B-6E2FAA6EEAC5}" destId="{8F2908BF-8B09-41F1-82EE-40CDF6533172}" srcOrd="0" destOrd="0" presId="urn:microsoft.com/office/officeart/2005/8/layout/vList2"/>
    <dgm:cxn modelId="{C7F2BB72-EFD0-4282-9698-844EBADB35BE}" type="presParOf" srcId="{A78BB84C-BBE1-4861-AF3B-6E2FAA6EEAC5}" destId="{DF17716F-FF62-44B2-A0D3-3456822A0412}" srcOrd="1" destOrd="0" presId="urn:microsoft.com/office/officeart/2005/8/layout/vList2"/>
    <dgm:cxn modelId="{C58E289F-8149-44F1-85FF-1336EA20FFCE}" type="presParOf" srcId="{A78BB84C-BBE1-4861-AF3B-6E2FAA6EEAC5}" destId="{67C794AF-6BF4-4603-8E9C-4378D91B0AA5}" srcOrd="2" destOrd="0" presId="urn:microsoft.com/office/officeart/2005/8/layout/vList2"/>
    <dgm:cxn modelId="{18AC7D4F-066F-4CA8-8153-474A63E7A932}" type="presParOf" srcId="{A78BB84C-BBE1-4861-AF3B-6E2FAA6EEAC5}" destId="{981B3051-B2F9-4ABA-B403-066F98545415}" srcOrd="3" destOrd="0" presId="urn:microsoft.com/office/officeart/2005/8/layout/vList2"/>
    <dgm:cxn modelId="{31FD99C3-5E5E-4082-98C0-A3CD922FCFFD}" type="presParOf" srcId="{A78BB84C-BBE1-4861-AF3B-6E2FAA6EEAC5}" destId="{E4DFEC63-90B0-4E6B-9B54-1C39F30BAE6D}" srcOrd="4" destOrd="0" presId="urn:microsoft.com/office/officeart/2005/8/layout/vList2"/>
    <dgm:cxn modelId="{D1FD4189-FC0D-4BA6-A990-7E3FC1619E67}" type="presParOf" srcId="{A78BB84C-BBE1-4861-AF3B-6E2FAA6EEAC5}" destId="{DB54B3A7-035D-472B-9FF5-057EB5621DE7}" srcOrd="5" destOrd="0" presId="urn:microsoft.com/office/officeart/2005/8/layout/vList2"/>
    <dgm:cxn modelId="{ECF2BDE1-3243-43F2-AD8E-6D1106F0962D}" type="presParOf" srcId="{A78BB84C-BBE1-4861-AF3B-6E2FAA6EEAC5}" destId="{AC0E6860-4301-4A3C-9AF1-01CA5C19CBCA}" srcOrd="6" destOrd="0" presId="urn:microsoft.com/office/officeart/2005/8/layout/vList2"/>
    <dgm:cxn modelId="{E9D5C259-2C6D-4373-A6C7-A04AB52428FF}" type="presParOf" srcId="{A78BB84C-BBE1-4861-AF3B-6E2FAA6EEAC5}" destId="{EFE771BA-FF92-4958-ACEE-90A787525D40}" srcOrd="7" destOrd="0" presId="urn:microsoft.com/office/officeart/2005/8/layout/vList2"/>
    <dgm:cxn modelId="{347118A9-BD7C-43A2-8E10-044B5DC93470}" type="presParOf" srcId="{A78BB84C-BBE1-4861-AF3B-6E2FAA6EEAC5}" destId="{A2DD1DC1-DB23-4470-8D64-AACB50D63DB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0C6092-354D-4E44-8DCC-111186A66C9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F2A724D-6C57-4898-8649-77F8849C8024}">
      <dgm:prSet/>
      <dgm:spPr/>
      <dgm:t>
        <a:bodyPr/>
        <a:lstStyle/>
        <a:p>
          <a:r>
            <a:rPr lang="en-US"/>
            <a:t>Instead of masking random tokens we mask random span of words in this model.</a:t>
          </a:r>
        </a:p>
      </dgm:t>
    </dgm:pt>
    <dgm:pt modelId="{C0EBA2EF-0347-4C6E-89B6-1EA1481403EB}" type="parTrans" cxnId="{7D0C363F-70C9-4531-AA2A-D2E9FB01AB13}">
      <dgm:prSet/>
      <dgm:spPr/>
      <dgm:t>
        <a:bodyPr/>
        <a:lstStyle/>
        <a:p>
          <a:endParaRPr lang="en-US"/>
        </a:p>
      </dgm:t>
    </dgm:pt>
    <dgm:pt modelId="{254352E9-98A7-43CA-A4E7-56409787BD05}" type="sibTrans" cxnId="{7D0C363F-70C9-4531-AA2A-D2E9FB01AB13}">
      <dgm:prSet/>
      <dgm:spPr/>
      <dgm:t>
        <a:bodyPr/>
        <a:lstStyle/>
        <a:p>
          <a:endParaRPr lang="en-US"/>
        </a:p>
      </dgm:t>
    </dgm:pt>
    <dgm:pt modelId="{F27B1E2D-53D7-40F7-A261-6B3816C32C49}">
      <dgm:prSet/>
      <dgm:spPr/>
      <dgm:t>
        <a:bodyPr/>
        <a:lstStyle/>
        <a:p>
          <a:r>
            <a:rPr lang="en-US"/>
            <a:t>And we try to predict the masked spans through our model.</a:t>
          </a:r>
        </a:p>
      </dgm:t>
    </dgm:pt>
    <dgm:pt modelId="{A461E722-7517-4466-8155-38E4A43C8122}" type="parTrans" cxnId="{71836142-88FE-401D-B4D2-2266CB434542}">
      <dgm:prSet/>
      <dgm:spPr/>
      <dgm:t>
        <a:bodyPr/>
        <a:lstStyle/>
        <a:p>
          <a:endParaRPr lang="en-US"/>
        </a:p>
      </dgm:t>
    </dgm:pt>
    <dgm:pt modelId="{7ED0C9C2-6564-4535-9256-B68C517D200B}" type="sibTrans" cxnId="{71836142-88FE-401D-B4D2-2266CB434542}">
      <dgm:prSet/>
      <dgm:spPr/>
      <dgm:t>
        <a:bodyPr/>
        <a:lstStyle/>
        <a:p>
          <a:endParaRPr lang="en-US"/>
        </a:p>
      </dgm:t>
    </dgm:pt>
    <dgm:pt modelId="{BFDD154C-5911-4C9C-935A-B2313610CAE4}">
      <dgm:prSet/>
      <dgm:spPr/>
      <dgm:t>
        <a:bodyPr/>
        <a:lstStyle/>
        <a:p>
          <a:r>
            <a:rPr lang="en-US"/>
            <a:t>This helps it to understand the model better.</a:t>
          </a:r>
        </a:p>
      </dgm:t>
    </dgm:pt>
    <dgm:pt modelId="{9073C7A9-52DD-4E88-A33E-1B6459B3D46A}" type="parTrans" cxnId="{121A3462-DA88-42DE-8CF9-1D5964D608E6}">
      <dgm:prSet/>
      <dgm:spPr/>
      <dgm:t>
        <a:bodyPr/>
        <a:lstStyle/>
        <a:p>
          <a:endParaRPr lang="en-US"/>
        </a:p>
      </dgm:t>
    </dgm:pt>
    <dgm:pt modelId="{0BBE7FC8-8A8E-4563-B980-A8F67CBC359A}" type="sibTrans" cxnId="{121A3462-DA88-42DE-8CF9-1D5964D608E6}">
      <dgm:prSet/>
      <dgm:spPr/>
      <dgm:t>
        <a:bodyPr/>
        <a:lstStyle/>
        <a:p>
          <a:endParaRPr lang="en-US"/>
        </a:p>
      </dgm:t>
    </dgm:pt>
    <dgm:pt modelId="{7D7114DC-06ED-4B3F-9686-C9FE11C4D83A}">
      <dgm:prSet/>
      <dgm:spPr/>
      <dgm:t>
        <a:bodyPr/>
        <a:lstStyle/>
        <a:p>
          <a:r>
            <a:rPr lang="en-US"/>
            <a:t>Representation of adjacent tokens are used to derive masked tokens.</a:t>
          </a:r>
        </a:p>
      </dgm:t>
    </dgm:pt>
    <dgm:pt modelId="{18250DF3-AA0A-46AC-9E15-D68FF8417694}" type="parTrans" cxnId="{E4324FB1-857A-440A-964D-4A3EFBF9F5E4}">
      <dgm:prSet/>
      <dgm:spPr/>
      <dgm:t>
        <a:bodyPr/>
        <a:lstStyle/>
        <a:p>
          <a:endParaRPr lang="en-US"/>
        </a:p>
      </dgm:t>
    </dgm:pt>
    <dgm:pt modelId="{7C87C18B-B86D-4E0A-B9D6-D4673F8A4D2E}" type="sibTrans" cxnId="{E4324FB1-857A-440A-964D-4A3EFBF9F5E4}">
      <dgm:prSet/>
      <dgm:spPr/>
      <dgm:t>
        <a:bodyPr/>
        <a:lstStyle/>
        <a:p>
          <a:endParaRPr lang="en-US"/>
        </a:p>
      </dgm:t>
    </dgm:pt>
    <dgm:pt modelId="{83E6175C-79E5-4760-BDAA-58244E9CCACA}" type="pres">
      <dgm:prSet presAssocID="{600C6092-354D-4E44-8DCC-111186A66C95}" presName="root" presStyleCnt="0">
        <dgm:presLayoutVars>
          <dgm:dir/>
          <dgm:resizeHandles val="exact"/>
        </dgm:presLayoutVars>
      </dgm:prSet>
      <dgm:spPr/>
    </dgm:pt>
    <dgm:pt modelId="{757B3BE1-AD4B-47C2-A923-533ACE6CC0A9}" type="pres">
      <dgm:prSet presAssocID="{AF2A724D-6C57-4898-8649-77F8849C8024}" presName="compNode" presStyleCnt="0"/>
      <dgm:spPr/>
    </dgm:pt>
    <dgm:pt modelId="{37CF05DD-7CF7-4D58-A167-90610B88B4E3}" type="pres">
      <dgm:prSet presAssocID="{AF2A724D-6C57-4898-8649-77F8849C8024}" presName="bgRect" presStyleLbl="bgShp" presStyleIdx="0" presStyleCnt="4"/>
      <dgm:spPr/>
    </dgm:pt>
    <dgm:pt modelId="{8E01C322-6ECD-4796-94B7-E5A71F734E0C}" type="pres">
      <dgm:prSet presAssocID="{AF2A724D-6C57-4898-8649-77F8849C80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y Mask"/>
        </a:ext>
      </dgm:extLst>
    </dgm:pt>
    <dgm:pt modelId="{F7159C61-1377-44A0-854C-9C3112F26A95}" type="pres">
      <dgm:prSet presAssocID="{AF2A724D-6C57-4898-8649-77F8849C8024}" presName="spaceRect" presStyleCnt="0"/>
      <dgm:spPr/>
    </dgm:pt>
    <dgm:pt modelId="{BDF40353-D601-4790-9321-05E093E97E17}" type="pres">
      <dgm:prSet presAssocID="{AF2A724D-6C57-4898-8649-77F8849C8024}" presName="parTx" presStyleLbl="revTx" presStyleIdx="0" presStyleCnt="4">
        <dgm:presLayoutVars>
          <dgm:chMax val="0"/>
          <dgm:chPref val="0"/>
        </dgm:presLayoutVars>
      </dgm:prSet>
      <dgm:spPr/>
    </dgm:pt>
    <dgm:pt modelId="{130A5000-A20D-458D-AE98-47969161AA01}" type="pres">
      <dgm:prSet presAssocID="{254352E9-98A7-43CA-A4E7-56409787BD05}" presName="sibTrans" presStyleCnt="0"/>
      <dgm:spPr/>
    </dgm:pt>
    <dgm:pt modelId="{1547F0B1-097D-4645-B113-9CF59659AEAA}" type="pres">
      <dgm:prSet presAssocID="{F27B1E2D-53D7-40F7-A261-6B3816C32C49}" presName="compNode" presStyleCnt="0"/>
      <dgm:spPr/>
    </dgm:pt>
    <dgm:pt modelId="{7B913DFA-3B56-40F6-9E08-651F4272E92F}" type="pres">
      <dgm:prSet presAssocID="{F27B1E2D-53D7-40F7-A261-6B3816C32C49}" presName="bgRect" presStyleLbl="bgShp" presStyleIdx="1" presStyleCnt="4"/>
      <dgm:spPr/>
    </dgm:pt>
    <dgm:pt modelId="{EEBB9645-CCE9-4375-B319-83300E40F6DB}" type="pres">
      <dgm:prSet presAssocID="{F27B1E2D-53D7-40F7-A261-6B3816C32C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AAA22958-78C9-43B0-9415-8DB3C314132E}" type="pres">
      <dgm:prSet presAssocID="{F27B1E2D-53D7-40F7-A261-6B3816C32C49}" presName="spaceRect" presStyleCnt="0"/>
      <dgm:spPr/>
    </dgm:pt>
    <dgm:pt modelId="{8C825E2A-DA40-4D1D-9857-C4F6AAA1D682}" type="pres">
      <dgm:prSet presAssocID="{F27B1E2D-53D7-40F7-A261-6B3816C32C49}" presName="parTx" presStyleLbl="revTx" presStyleIdx="1" presStyleCnt="4">
        <dgm:presLayoutVars>
          <dgm:chMax val="0"/>
          <dgm:chPref val="0"/>
        </dgm:presLayoutVars>
      </dgm:prSet>
      <dgm:spPr/>
    </dgm:pt>
    <dgm:pt modelId="{3E03BF5A-0554-4C3B-9011-2A6327D79043}" type="pres">
      <dgm:prSet presAssocID="{7ED0C9C2-6564-4535-9256-B68C517D200B}" presName="sibTrans" presStyleCnt="0"/>
      <dgm:spPr/>
    </dgm:pt>
    <dgm:pt modelId="{9D8DF91A-6518-429E-BC2F-6C987A48B1B2}" type="pres">
      <dgm:prSet presAssocID="{BFDD154C-5911-4C9C-935A-B2313610CAE4}" presName="compNode" presStyleCnt="0"/>
      <dgm:spPr/>
    </dgm:pt>
    <dgm:pt modelId="{089E6D7D-4F29-4316-8805-67EE42D7EFD5}" type="pres">
      <dgm:prSet presAssocID="{BFDD154C-5911-4C9C-935A-B2313610CAE4}" presName="bgRect" presStyleLbl="bgShp" presStyleIdx="2" presStyleCnt="4"/>
      <dgm:spPr/>
    </dgm:pt>
    <dgm:pt modelId="{94A707A9-E94C-48EB-99B2-6F6F8D1812E8}" type="pres">
      <dgm:prSet presAssocID="{BFDD154C-5911-4C9C-935A-B2313610CA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E0922D37-F016-4D3B-B9C8-80930AFA1F0A}" type="pres">
      <dgm:prSet presAssocID="{BFDD154C-5911-4C9C-935A-B2313610CAE4}" presName="spaceRect" presStyleCnt="0"/>
      <dgm:spPr/>
    </dgm:pt>
    <dgm:pt modelId="{7F8474D8-1E65-44D9-9DBF-A64215D50C53}" type="pres">
      <dgm:prSet presAssocID="{BFDD154C-5911-4C9C-935A-B2313610CAE4}" presName="parTx" presStyleLbl="revTx" presStyleIdx="2" presStyleCnt="4">
        <dgm:presLayoutVars>
          <dgm:chMax val="0"/>
          <dgm:chPref val="0"/>
        </dgm:presLayoutVars>
      </dgm:prSet>
      <dgm:spPr/>
    </dgm:pt>
    <dgm:pt modelId="{4CB349A2-C9FC-44DD-AB4A-D595C6FA6291}" type="pres">
      <dgm:prSet presAssocID="{0BBE7FC8-8A8E-4563-B980-A8F67CBC359A}" presName="sibTrans" presStyleCnt="0"/>
      <dgm:spPr/>
    </dgm:pt>
    <dgm:pt modelId="{229E8626-6779-4375-90C7-BF39A1880351}" type="pres">
      <dgm:prSet presAssocID="{7D7114DC-06ED-4B3F-9686-C9FE11C4D83A}" presName="compNode" presStyleCnt="0"/>
      <dgm:spPr/>
    </dgm:pt>
    <dgm:pt modelId="{E47283D6-59E3-481F-A79F-1BE2374B37E9}" type="pres">
      <dgm:prSet presAssocID="{7D7114DC-06ED-4B3F-9686-C9FE11C4D83A}" presName="bgRect" presStyleLbl="bgShp" presStyleIdx="3" presStyleCnt="4"/>
      <dgm:spPr/>
    </dgm:pt>
    <dgm:pt modelId="{D52BAD8E-C6B3-40A7-9BA0-3CE1FF5F88DA}" type="pres">
      <dgm:prSet presAssocID="{7D7114DC-06ED-4B3F-9686-C9FE11C4D8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0E05F49A-753C-42F2-8D49-ED515AB5E152}" type="pres">
      <dgm:prSet presAssocID="{7D7114DC-06ED-4B3F-9686-C9FE11C4D83A}" presName="spaceRect" presStyleCnt="0"/>
      <dgm:spPr/>
    </dgm:pt>
    <dgm:pt modelId="{A9749673-BA9A-4BD9-98D7-ED2B6BAB1AE5}" type="pres">
      <dgm:prSet presAssocID="{7D7114DC-06ED-4B3F-9686-C9FE11C4D83A}" presName="parTx" presStyleLbl="revTx" presStyleIdx="3" presStyleCnt="4">
        <dgm:presLayoutVars>
          <dgm:chMax val="0"/>
          <dgm:chPref val="0"/>
        </dgm:presLayoutVars>
      </dgm:prSet>
      <dgm:spPr/>
    </dgm:pt>
  </dgm:ptLst>
  <dgm:cxnLst>
    <dgm:cxn modelId="{7D0C363F-70C9-4531-AA2A-D2E9FB01AB13}" srcId="{600C6092-354D-4E44-8DCC-111186A66C95}" destId="{AF2A724D-6C57-4898-8649-77F8849C8024}" srcOrd="0" destOrd="0" parTransId="{C0EBA2EF-0347-4C6E-89B6-1EA1481403EB}" sibTransId="{254352E9-98A7-43CA-A4E7-56409787BD05}"/>
    <dgm:cxn modelId="{3EE5265E-DFA1-4ACE-AA23-AB9B3DF3E76E}" type="presOf" srcId="{BFDD154C-5911-4C9C-935A-B2313610CAE4}" destId="{7F8474D8-1E65-44D9-9DBF-A64215D50C53}" srcOrd="0" destOrd="0" presId="urn:microsoft.com/office/officeart/2018/2/layout/IconVerticalSolidList"/>
    <dgm:cxn modelId="{121A3462-DA88-42DE-8CF9-1D5964D608E6}" srcId="{600C6092-354D-4E44-8DCC-111186A66C95}" destId="{BFDD154C-5911-4C9C-935A-B2313610CAE4}" srcOrd="2" destOrd="0" parTransId="{9073C7A9-52DD-4E88-A33E-1B6459B3D46A}" sibTransId="{0BBE7FC8-8A8E-4563-B980-A8F67CBC359A}"/>
    <dgm:cxn modelId="{71836142-88FE-401D-B4D2-2266CB434542}" srcId="{600C6092-354D-4E44-8DCC-111186A66C95}" destId="{F27B1E2D-53D7-40F7-A261-6B3816C32C49}" srcOrd="1" destOrd="0" parTransId="{A461E722-7517-4466-8155-38E4A43C8122}" sibTransId="{7ED0C9C2-6564-4535-9256-B68C517D200B}"/>
    <dgm:cxn modelId="{D06EDB74-648B-4DD5-A946-64C582D43377}" type="presOf" srcId="{F27B1E2D-53D7-40F7-A261-6B3816C32C49}" destId="{8C825E2A-DA40-4D1D-9857-C4F6AAA1D682}" srcOrd="0" destOrd="0" presId="urn:microsoft.com/office/officeart/2018/2/layout/IconVerticalSolidList"/>
    <dgm:cxn modelId="{7A3FE974-35DA-4F9D-A29C-451D1BF02481}" type="presOf" srcId="{7D7114DC-06ED-4B3F-9686-C9FE11C4D83A}" destId="{A9749673-BA9A-4BD9-98D7-ED2B6BAB1AE5}" srcOrd="0" destOrd="0" presId="urn:microsoft.com/office/officeart/2018/2/layout/IconVerticalSolidList"/>
    <dgm:cxn modelId="{E4324FB1-857A-440A-964D-4A3EFBF9F5E4}" srcId="{600C6092-354D-4E44-8DCC-111186A66C95}" destId="{7D7114DC-06ED-4B3F-9686-C9FE11C4D83A}" srcOrd="3" destOrd="0" parTransId="{18250DF3-AA0A-46AC-9E15-D68FF8417694}" sibTransId="{7C87C18B-B86D-4E0A-B9D6-D4673F8A4D2E}"/>
    <dgm:cxn modelId="{AD81B8EE-ABA2-450F-890C-B7FA1845D930}" type="presOf" srcId="{600C6092-354D-4E44-8DCC-111186A66C95}" destId="{83E6175C-79E5-4760-BDAA-58244E9CCACA}" srcOrd="0" destOrd="0" presId="urn:microsoft.com/office/officeart/2018/2/layout/IconVerticalSolidList"/>
    <dgm:cxn modelId="{65E2F4F7-40D5-4948-9557-97F6F5FA4025}" type="presOf" srcId="{AF2A724D-6C57-4898-8649-77F8849C8024}" destId="{BDF40353-D601-4790-9321-05E093E97E17}" srcOrd="0" destOrd="0" presId="urn:microsoft.com/office/officeart/2018/2/layout/IconVerticalSolidList"/>
    <dgm:cxn modelId="{90A9E4F0-A692-4406-93F1-96FAA1C9ACF8}" type="presParOf" srcId="{83E6175C-79E5-4760-BDAA-58244E9CCACA}" destId="{757B3BE1-AD4B-47C2-A923-533ACE6CC0A9}" srcOrd="0" destOrd="0" presId="urn:microsoft.com/office/officeart/2018/2/layout/IconVerticalSolidList"/>
    <dgm:cxn modelId="{5A79062A-2E94-489B-A87A-7A37A5DB8A08}" type="presParOf" srcId="{757B3BE1-AD4B-47C2-A923-533ACE6CC0A9}" destId="{37CF05DD-7CF7-4D58-A167-90610B88B4E3}" srcOrd="0" destOrd="0" presId="urn:microsoft.com/office/officeart/2018/2/layout/IconVerticalSolidList"/>
    <dgm:cxn modelId="{859CE587-9149-4F78-83CE-0DCE9D5C0767}" type="presParOf" srcId="{757B3BE1-AD4B-47C2-A923-533ACE6CC0A9}" destId="{8E01C322-6ECD-4796-94B7-E5A71F734E0C}" srcOrd="1" destOrd="0" presId="urn:microsoft.com/office/officeart/2018/2/layout/IconVerticalSolidList"/>
    <dgm:cxn modelId="{E4EB0B77-7836-4965-8619-BB30CD0DBF30}" type="presParOf" srcId="{757B3BE1-AD4B-47C2-A923-533ACE6CC0A9}" destId="{F7159C61-1377-44A0-854C-9C3112F26A95}" srcOrd="2" destOrd="0" presId="urn:microsoft.com/office/officeart/2018/2/layout/IconVerticalSolidList"/>
    <dgm:cxn modelId="{9F328859-7B98-433F-AAAF-D2A849225813}" type="presParOf" srcId="{757B3BE1-AD4B-47C2-A923-533ACE6CC0A9}" destId="{BDF40353-D601-4790-9321-05E093E97E17}" srcOrd="3" destOrd="0" presId="urn:microsoft.com/office/officeart/2018/2/layout/IconVerticalSolidList"/>
    <dgm:cxn modelId="{C91E69E1-178E-4C7C-9940-AA6F7A48E692}" type="presParOf" srcId="{83E6175C-79E5-4760-BDAA-58244E9CCACA}" destId="{130A5000-A20D-458D-AE98-47969161AA01}" srcOrd="1" destOrd="0" presId="urn:microsoft.com/office/officeart/2018/2/layout/IconVerticalSolidList"/>
    <dgm:cxn modelId="{7DC41B67-55EC-4AE7-A8AE-99AA27AA6183}" type="presParOf" srcId="{83E6175C-79E5-4760-BDAA-58244E9CCACA}" destId="{1547F0B1-097D-4645-B113-9CF59659AEAA}" srcOrd="2" destOrd="0" presId="urn:microsoft.com/office/officeart/2018/2/layout/IconVerticalSolidList"/>
    <dgm:cxn modelId="{193F1C00-CF1D-492C-8245-B6B6BC7B4628}" type="presParOf" srcId="{1547F0B1-097D-4645-B113-9CF59659AEAA}" destId="{7B913DFA-3B56-40F6-9E08-651F4272E92F}" srcOrd="0" destOrd="0" presId="urn:microsoft.com/office/officeart/2018/2/layout/IconVerticalSolidList"/>
    <dgm:cxn modelId="{166B4655-236D-49CC-89BC-485971237C4B}" type="presParOf" srcId="{1547F0B1-097D-4645-B113-9CF59659AEAA}" destId="{EEBB9645-CCE9-4375-B319-83300E40F6DB}" srcOrd="1" destOrd="0" presId="urn:microsoft.com/office/officeart/2018/2/layout/IconVerticalSolidList"/>
    <dgm:cxn modelId="{042239F2-F509-42A9-B317-38E655A474C4}" type="presParOf" srcId="{1547F0B1-097D-4645-B113-9CF59659AEAA}" destId="{AAA22958-78C9-43B0-9415-8DB3C314132E}" srcOrd="2" destOrd="0" presId="urn:microsoft.com/office/officeart/2018/2/layout/IconVerticalSolidList"/>
    <dgm:cxn modelId="{2E4B63B5-3128-4E55-BE28-020656F5B883}" type="presParOf" srcId="{1547F0B1-097D-4645-B113-9CF59659AEAA}" destId="{8C825E2A-DA40-4D1D-9857-C4F6AAA1D682}" srcOrd="3" destOrd="0" presId="urn:microsoft.com/office/officeart/2018/2/layout/IconVerticalSolidList"/>
    <dgm:cxn modelId="{A934D679-0E1C-4C88-B1CB-0F8BE4319BCF}" type="presParOf" srcId="{83E6175C-79E5-4760-BDAA-58244E9CCACA}" destId="{3E03BF5A-0554-4C3B-9011-2A6327D79043}" srcOrd="3" destOrd="0" presId="urn:microsoft.com/office/officeart/2018/2/layout/IconVerticalSolidList"/>
    <dgm:cxn modelId="{98E36F78-C3CF-4215-8393-4CC66BC7737C}" type="presParOf" srcId="{83E6175C-79E5-4760-BDAA-58244E9CCACA}" destId="{9D8DF91A-6518-429E-BC2F-6C987A48B1B2}" srcOrd="4" destOrd="0" presId="urn:microsoft.com/office/officeart/2018/2/layout/IconVerticalSolidList"/>
    <dgm:cxn modelId="{74E03CBE-C2C9-4048-9F67-D2A60A09537F}" type="presParOf" srcId="{9D8DF91A-6518-429E-BC2F-6C987A48B1B2}" destId="{089E6D7D-4F29-4316-8805-67EE42D7EFD5}" srcOrd="0" destOrd="0" presId="urn:microsoft.com/office/officeart/2018/2/layout/IconVerticalSolidList"/>
    <dgm:cxn modelId="{AC4A1FDF-53A4-48D1-A779-6C7C6FD644DF}" type="presParOf" srcId="{9D8DF91A-6518-429E-BC2F-6C987A48B1B2}" destId="{94A707A9-E94C-48EB-99B2-6F6F8D1812E8}" srcOrd="1" destOrd="0" presId="urn:microsoft.com/office/officeart/2018/2/layout/IconVerticalSolidList"/>
    <dgm:cxn modelId="{531C9A0E-CD3F-4099-97AC-C647D31F50DB}" type="presParOf" srcId="{9D8DF91A-6518-429E-BC2F-6C987A48B1B2}" destId="{E0922D37-F016-4D3B-B9C8-80930AFA1F0A}" srcOrd="2" destOrd="0" presId="urn:microsoft.com/office/officeart/2018/2/layout/IconVerticalSolidList"/>
    <dgm:cxn modelId="{FB45C7AC-B757-4705-AEAB-2409155EBE61}" type="presParOf" srcId="{9D8DF91A-6518-429E-BC2F-6C987A48B1B2}" destId="{7F8474D8-1E65-44D9-9DBF-A64215D50C53}" srcOrd="3" destOrd="0" presId="urn:microsoft.com/office/officeart/2018/2/layout/IconVerticalSolidList"/>
    <dgm:cxn modelId="{5E4B33EA-5DF5-4E9A-B067-2C6769632CC5}" type="presParOf" srcId="{83E6175C-79E5-4760-BDAA-58244E9CCACA}" destId="{4CB349A2-C9FC-44DD-AB4A-D595C6FA6291}" srcOrd="5" destOrd="0" presId="urn:microsoft.com/office/officeart/2018/2/layout/IconVerticalSolidList"/>
    <dgm:cxn modelId="{F98A6326-27C9-4EBB-9B46-DB1867C21F90}" type="presParOf" srcId="{83E6175C-79E5-4760-BDAA-58244E9CCACA}" destId="{229E8626-6779-4375-90C7-BF39A1880351}" srcOrd="6" destOrd="0" presId="urn:microsoft.com/office/officeart/2018/2/layout/IconVerticalSolidList"/>
    <dgm:cxn modelId="{EEC01B59-B466-46C8-ACB2-062492384E00}" type="presParOf" srcId="{229E8626-6779-4375-90C7-BF39A1880351}" destId="{E47283D6-59E3-481F-A79F-1BE2374B37E9}" srcOrd="0" destOrd="0" presId="urn:microsoft.com/office/officeart/2018/2/layout/IconVerticalSolidList"/>
    <dgm:cxn modelId="{7B59A6BE-7451-4E04-AFF8-E2AA28D79DB6}" type="presParOf" srcId="{229E8626-6779-4375-90C7-BF39A1880351}" destId="{D52BAD8E-C6B3-40A7-9BA0-3CE1FF5F88DA}" srcOrd="1" destOrd="0" presId="urn:microsoft.com/office/officeart/2018/2/layout/IconVerticalSolidList"/>
    <dgm:cxn modelId="{4BE69A6B-3F02-4E99-BEF6-7A3150123C3B}" type="presParOf" srcId="{229E8626-6779-4375-90C7-BF39A1880351}" destId="{0E05F49A-753C-42F2-8D49-ED515AB5E152}" srcOrd="2" destOrd="0" presId="urn:microsoft.com/office/officeart/2018/2/layout/IconVerticalSolidList"/>
    <dgm:cxn modelId="{63484E49-7C5C-4944-937A-061921405E27}" type="presParOf" srcId="{229E8626-6779-4375-90C7-BF39A1880351}" destId="{A9749673-BA9A-4BD9-98D7-ED2B6BAB1A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C60F1-594E-4218-8097-F0A8FBD07A37}">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4EEBF-D0E8-47C8-AAC4-D9F4D5A23D68}">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AADD55-0CA6-4893-93AD-C003138F63DC}">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Problem Statement</a:t>
          </a:r>
        </a:p>
      </dsp:txBody>
      <dsp:txXfrm>
        <a:off x="1428292" y="2439"/>
        <a:ext cx="4873308" cy="1236616"/>
      </dsp:txXfrm>
    </dsp:sp>
    <dsp:sp modelId="{D52EF9AE-5BF7-49EE-AB72-E8F06551A7F8}">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6E23C-3440-4621-9EC8-93602EA28C41}">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D0C9F1-E0BE-4E3E-988F-7DEF0F1030A3}">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Existing Datasets</a:t>
          </a:r>
        </a:p>
      </dsp:txBody>
      <dsp:txXfrm>
        <a:off x="1428292" y="1548210"/>
        <a:ext cx="4873308" cy="1236616"/>
      </dsp:txXfrm>
    </dsp:sp>
    <dsp:sp modelId="{22623BAC-AA25-4EF5-B331-186A76AD7B66}">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4000C-87A5-43AD-9ECD-343F7E952CF3}">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277CF-AA06-41A9-B671-1762E2F8623F}">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LSTM based solution.</a:t>
          </a:r>
        </a:p>
      </dsp:txBody>
      <dsp:txXfrm>
        <a:off x="1428292" y="3093981"/>
        <a:ext cx="4873308" cy="1236616"/>
      </dsp:txXfrm>
    </dsp:sp>
    <dsp:sp modelId="{15C12987-F5E2-485D-B045-50E9A399179E}">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06D3-E7DA-490F-9869-45DC42F6E337}">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D87C7-E0C8-48A0-909F-E92511AC9F35}">
      <dsp:nvSpPr>
        <dsp:cNvPr id="0" name=""/>
        <dsp:cNvSpPr/>
      </dsp:nvSpPr>
      <dsp:spPr>
        <a:xfrm>
          <a:off x="1428292" y="4639752"/>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Tranformer Based solutions.</a:t>
          </a:r>
        </a:p>
      </dsp:txBody>
      <dsp:txXfrm>
        <a:off x="1428292" y="4639752"/>
        <a:ext cx="2835720" cy="1236616"/>
      </dsp:txXfrm>
    </dsp:sp>
    <dsp:sp modelId="{303EB4D7-51B2-45D4-98FC-67570C9014A2}">
      <dsp:nvSpPr>
        <dsp:cNvPr id="0" name=""/>
        <dsp:cNvSpPr/>
      </dsp:nvSpPr>
      <dsp:spPr>
        <a:xfrm>
          <a:off x="4264012" y="4639752"/>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00100">
            <a:lnSpc>
              <a:spcPct val="90000"/>
            </a:lnSpc>
            <a:spcBef>
              <a:spcPct val="0"/>
            </a:spcBef>
            <a:spcAft>
              <a:spcPct val="35000"/>
            </a:spcAft>
            <a:buNone/>
          </a:pPr>
          <a:r>
            <a:rPr lang="en-US" sz="1800" kern="1200"/>
            <a:t>BERT</a:t>
          </a:r>
        </a:p>
        <a:p>
          <a:pPr marL="0" lvl="0" indent="0" algn="l" defTabSz="800100">
            <a:lnSpc>
              <a:spcPct val="90000"/>
            </a:lnSpc>
            <a:spcBef>
              <a:spcPct val="0"/>
            </a:spcBef>
            <a:spcAft>
              <a:spcPct val="35000"/>
            </a:spcAft>
            <a:buNone/>
          </a:pPr>
          <a:r>
            <a:rPr lang="en-US" sz="1800" kern="1200"/>
            <a:t>SpanBERT</a:t>
          </a:r>
        </a:p>
      </dsp:txBody>
      <dsp:txXfrm>
        <a:off x="4264012" y="4639752"/>
        <a:ext cx="2037588" cy="1236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4ED7A-2738-4E38-B861-CAEB6E0F85E9}">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E702B-8D53-4C8C-AC25-BCBA7A3CC3DE}">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Given a contract and a set of hypotheses (each being a sentence), to classify whether each hypothesis is entailed by, contradicting to or not mentioned by (neutral to) the contract.</a:t>
          </a:r>
        </a:p>
      </dsp:txBody>
      <dsp:txXfrm>
        <a:off x="765914" y="2943510"/>
        <a:ext cx="4320000" cy="720000"/>
      </dsp:txXfrm>
    </dsp:sp>
    <dsp:sp modelId="{266468AD-1155-42B8-AB31-496D53ABAD74}">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14F02-D141-4547-909E-1844EE9E9810}">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But contract can be huge!!!</a:t>
          </a:r>
        </a:p>
      </dsp:txBody>
      <dsp:txXfrm>
        <a:off x="5841914" y="2943510"/>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70860-7BFB-4449-A994-7AD7581C6B6D}">
      <dsp:nvSpPr>
        <dsp:cNvPr id="0" name=""/>
        <dsp:cNvSpPr/>
      </dsp:nvSpPr>
      <dsp:spPr>
        <a:xfrm>
          <a:off x="4419581" y="937"/>
          <a:ext cx="1676437" cy="167643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Reviewing a contract can be tedious and tiresome. </a:t>
          </a:r>
        </a:p>
      </dsp:txBody>
      <dsp:txXfrm>
        <a:off x="4838690" y="937"/>
        <a:ext cx="838219" cy="1383061"/>
      </dsp:txXfrm>
    </dsp:sp>
    <dsp:sp modelId="{49B577E8-E35B-420F-8DF9-390A62616AC7}">
      <dsp:nvSpPr>
        <dsp:cNvPr id="0" name=""/>
        <dsp:cNvSpPr/>
      </dsp:nvSpPr>
      <dsp:spPr>
        <a:xfrm rot="4320000">
          <a:off x="5824873" y="1021942"/>
          <a:ext cx="1676437" cy="167643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Especially if you have large contracts.</a:t>
          </a:r>
        </a:p>
      </dsp:txBody>
      <dsp:txXfrm rot="-5400000">
        <a:off x="6111070" y="1395722"/>
        <a:ext cx="1383061" cy="838219"/>
      </dsp:txXfrm>
    </dsp:sp>
    <dsp:sp modelId="{71D8F8D3-725B-45A5-8823-C0C60968EA4C}">
      <dsp:nvSpPr>
        <dsp:cNvPr id="0" name=""/>
        <dsp:cNvSpPr/>
      </dsp:nvSpPr>
      <dsp:spPr>
        <a:xfrm rot="8640000">
          <a:off x="5288099" y="2673963"/>
          <a:ext cx="1676437" cy="167643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So usually companies hire experts to review contracts.</a:t>
          </a:r>
        </a:p>
      </dsp:txBody>
      <dsp:txXfrm rot="10800000">
        <a:off x="5793429" y="2939324"/>
        <a:ext cx="838219" cy="1383061"/>
      </dsp:txXfrm>
    </dsp:sp>
    <dsp:sp modelId="{92F541AF-6FC2-4432-AC75-C78BDA26E876}">
      <dsp:nvSpPr>
        <dsp:cNvPr id="0" name=""/>
        <dsp:cNvSpPr/>
      </dsp:nvSpPr>
      <dsp:spPr>
        <a:xfrm rot="12960000">
          <a:off x="3551062" y="2673963"/>
          <a:ext cx="1676437" cy="167643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But this requires lot of resources and time which are not available to small companies.</a:t>
          </a:r>
        </a:p>
      </dsp:txBody>
      <dsp:txXfrm rot="10800000">
        <a:off x="3883950" y="2939324"/>
        <a:ext cx="838219" cy="1383061"/>
      </dsp:txXfrm>
    </dsp:sp>
    <dsp:sp modelId="{AD13DB6C-802B-4F20-822D-D23DE9C66694}">
      <dsp:nvSpPr>
        <dsp:cNvPr id="0" name=""/>
        <dsp:cNvSpPr/>
      </dsp:nvSpPr>
      <dsp:spPr>
        <a:xfrm rot="17280000">
          <a:off x="3014288" y="1021942"/>
          <a:ext cx="1676437" cy="167643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So they usually skip the process of reviewing the contracts.</a:t>
          </a:r>
        </a:p>
      </dsp:txBody>
      <dsp:txXfrm rot="5400000">
        <a:off x="3021467" y="1395722"/>
        <a:ext cx="1383061" cy="8382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E4E3C-8DE2-459A-A020-86784246D080}">
      <dsp:nvSpPr>
        <dsp:cNvPr id="0" name=""/>
        <dsp:cNvSpPr/>
      </dsp:nvSpPr>
      <dsp:spPr>
        <a:xfrm>
          <a:off x="0" y="717"/>
          <a:ext cx="6301601" cy="16792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5FDDC-4232-4DA9-9793-5389DF72685B}">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285BFF-AFAE-4712-A800-8F401132C8E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90000"/>
            </a:lnSpc>
            <a:spcBef>
              <a:spcPct val="0"/>
            </a:spcBef>
            <a:spcAft>
              <a:spcPct val="35000"/>
            </a:spcAft>
            <a:buNone/>
          </a:pPr>
          <a:r>
            <a:rPr lang="en-US" sz="2100" kern="1200"/>
            <a:t>Once we get contexts for given contract, we will prepare context, hypothesis pair for each hypothesis similar to way we did in BERT.</a:t>
          </a:r>
        </a:p>
      </dsp:txBody>
      <dsp:txXfrm>
        <a:off x="1939533" y="717"/>
        <a:ext cx="4362067" cy="1679249"/>
      </dsp:txXfrm>
    </dsp:sp>
    <dsp:sp modelId="{5E41810A-DC2C-4CF1-8949-FA4AA7C08004}">
      <dsp:nvSpPr>
        <dsp:cNvPr id="0" name=""/>
        <dsp:cNvSpPr/>
      </dsp:nvSpPr>
      <dsp:spPr>
        <a:xfrm>
          <a:off x="0" y="2099779"/>
          <a:ext cx="6301601" cy="167924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4F467-E833-4CD0-AA5C-A8C88F46752D}">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45FBB-C74E-4C04-A8A3-028BB790EE4B}">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90000"/>
            </a:lnSpc>
            <a:spcBef>
              <a:spcPct val="0"/>
            </a:spcBef>
            <a:spcAft>
              <a:spcPct val="35000"/>
            </a:spcAft>
            <a:buNone/>
          </a:pPr>
          <a:r>
            <a:rPr lang="en-US" sz="2100" kern="1200"/>
            <a:t>Unlike BERT where there was only one linear layer, here we will have two linear layers.</a:t>
          </a:r>
        </a:p>
      </dsp:txBody>
      <dsp:txXfrm>
        <a:off x="1939533" y="2099779"/>
        <a:ext cx="4362067" cy="1679249"/>
      </dsp:txXfrm>
    </dsp:sp>
    <dsp:sp modelId="{D7992865-ED3B-4B34-A1C2-318736E5B7BD}">
      <dsp:nvSpPr>
        <dsp:cNvPr id="0" name=""/>
        <dsp:cNvSpPr/>
      </dsp:nvSpPr>
      <dsp:spPr>
        <a:xfrm>
          <a:off x="0" y="4198841"/>
          <a:ext cx="6301601" cy="167924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6DEAD-85E5-4A76-B7BA-D8A8FFA00C2B}">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5D58D-FFA5-48D9-AD9C-1719C2A473F0}">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90000"/>
            </a:lnSpc>
            <a:spcBef>
              <a:spcPct val="0"/>
            </a:spcBef>
            <a:spcAft>
              <a:spcPct val="35000"/>
            </a:spcAft>
            <a:buNone/>
          </a:pPr>
          <a:r>
            <a:rPr lang="en-US" sz="2100" kern="1200"/>
            <a:t>One for evidence, and the other for NLI.</a:t>
          </a:r>
        </a:p>
      </dsp:txBody>
      <dsp:txXfrm>
        <a:off x="1939533" y="4198841"/>
        <a:ext cx="4362067" cy="167924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E9748-C8AC-4ADE-B574-72E540556F29}">
      <dsp:nvSpPr>
        <dsp:cNvPr id="0" name=""/>
        <dsp:cNvSpPr/>
      </dsp:nvSpPr>
      <dsp:spPr>
        <a:xfrm>
          <a:off x="1530707" y="91705"/>
          <a:ext cx="1537162" cy="15371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0DBF6F-1DF1-46CC-91B7-051253BD9B98}">
      <dsp:nvSpPr>
        <dsp:cNvPr id="0" name=""/>
        <dsp:cNvSpPr/>
      </dsp:nvSpPr>
      <dsp:spPr>
        <a:xfrm>
          <a:off x="1858299" y="419297"/>
          <a:ext cx="881978" cy="881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876DA-AE80-4C36-B49E-435291F87105}">
      <dsp:nvSpPr>
        <dsp:cNvPr id="0" name=""/>
        <dsp:cNvSpPr/>
      </dsp:nvSpPr>
      <dsp:spPr>
        <a:xfrm>
          <a:off x="1039319" y="2107656"/>
          <a:ext cx="25199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 evidence collection task the main aim is to calculate the [SPAN] probabilities which are part of context.</a:t>
          </a:r>
        </a:p>
      </dsp:txBody>
      <dsp:txXfrm>
        <a:off x="1039319" y="2107656"/>
        <a:ext cx="2519938" cy="720000"/>
      </dsp:txXfrm>
    </dsp:sp>
    <dsp:sp modelId="{A9B1CA95-11BC-452A-A2E6-5E3153205128}">
      <dsp:nvSpPr>
        <dsp:cNvPr id="0" name=""/>
        <dsp:cNvSpPr/>
      </dsp:nvSpPr>
      <dsp:spPr>
        <a:xfrm>
          <a:off x="4491634" y="91705"/>
          <a:ext cx="1537162" cy="15371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E2A86-C375-4E65-8C3F-FBD01808A63A}">
      <dsp:nvSpPr>
        <dsp:cNvPr id="0" name=""/>
        <dsp:cNvSpPr/>
      </dsp:nvSpPr>
      <dsp:spPr>
        <a:xfrm>
          <a:off x="4819226" y="419297"/>
          <a:ext cx="881978" cy="881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136F0C-023D-4701-90ED-6F1B04C43643}">
      <dsp:nvSpPr>
        <dsp:cNvPr id="0" name=""/>
        <dsp:cNvSpPr/>
      </dsp:nvSpPr>
      <dsp:spPr>
        <a:xfrm>
          <a:off x="4000246" y="2107656"/>
          <a:ext cx="25199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For this we introduce [SPAN] token before each span. After the model is run we ideally expect it to contain hidden state of the span it belongs.</a:t>
          </a:r>
        </a:p>
      </dsp:txBody>
      <dsp:txXfrm>
        <a:off x="4000246" y="2107656"/>
        <a:ext cx="2519938" cy="720000"/>
      </dsp:txXfrm>
    </dsp:sp>
    <dsp:sp modelId="{0BE98523-09C9-425F-AFFB-467CC5735DCA}">
      <dsp:nvSpPr>
        <dsp:cNvPr id="0" name=""/>
        <dsp:cNvSpPr/>
      </dsp:nvSpPr>
      <dsp:spPr>
        <a:xfrm>
          <a:off x="1530707" y="3457640"/>
          <a:ext cx="1537162" cy="15371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3B047-A6CE-4C0F-B84C-5C2B5DEB9C67}">
      <dsp:nvSpPr>
        <dsp:cNvPr id="0" name=""/>
        <dsp:cNvSpPr/>
      </dsp:nvSpPr>
      <dsp:spPr>
        <a:xfrm>
          <a:off x="1858299" y="3785232"/>
          <a:ext cx="881978" cy="881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9CECB1-55CD-474A-A454-74F62688092F}">
      <dsp:nvSpPr>
        <dsp:cNvPr id="0" name=""/>
        <dsp:cNvSpPr/>
      </dsp:nvSpPr>
      <dsp:spPr>
        <a:xfrm>
          <a:off x="1039319" y="5473591"/>
          <a:ext cx="25199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We will calculate the span probabilites for each [SPAN] token which is part of context.</a:t>
          </a:r>
        </a:p>
      </dsp:txBody>
      <dsp:txXfrm>
        <a:off x="1039319" y="5473591"/>
        <a:ext cx="2519938" cy="720000"/>
      </dsp:txXfrm>
    </dsp:sp>
    <dsp:sp modelId="{8FE18C00-BC3A-43F3-BB53-32E8972C33EA}">
      <dsp:nvSpPr>
        <dsp:cNvPr id="0" name=""/>
        <dsp:cNvSpPr/>
      </dsp:nvSpPr>
      <dsp:spPr>
        <a:xfrm>
          <a:off x="4491634" y="3457640"/>
          <a:ext cx="1537162" cy="15371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7EA0-C0BA-40C3-8157-26611B754300}">
      <dsp:nvSpPr>
        <dsp:cNvPr id="0" name=""/>
        <dsp:cNvSpPr/>
      </dsp:nvSpPr>
      <dsp:spPr>
        <a:xfrm>
          <a:off x="4819226" y="3785232"/>
          <a:ext cx="881978" cy="8819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8AF3B-1501-4DC7-A086-BB8309953CC9}">
      <dsp:nvSpPr>
        <dsp:cNvPr id="0" name=""/>
        <dsp:cNvSpPr/>
      </dsp:nvSpPr>
      <dsp:spPr>
        <a:xfrm>
          <a:off x="4000246" y="5473591"/>
          <a:ext cx="25199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This is an important step because it will help us identify the evidence for a given context.</a:t>
          </a:r>
        </a:p>
      </dsp:txBody>
      <dsp:txXfrm>
        <a:off x="4000246" y="5473591"/>
        <a:ext cx="2519938"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DDE82-8BCF-4B69-8A38-A67523D9D27E}">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FD72E3-1D19-4A35-A545-69E1F91B3A8E}">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E68BC-293D-4275-9550-3C92633695E8}">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Each computation involves huge amount of computations, so there were constant session crashes. And often we ran out of GPU resources allocated.</a:t>
          </a:r>
        </a:p>
      </dsp:txBody>
      <dsp:txXfrm>
        <a:off x="1312541" y="828340"/>
        <a:ext cx="2148945" cy="911674"/>
      </dsp:txXfrm>
    </dsp:sp>
    <dsp:sp modelId="{F46C7CC0-7D73-4E1C-89B9-E71372762266}">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E7C32-1E02-489E-9D66-E66E6AC9C7F9}">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47593-E1A7-4CBA-8364-E2636D24A74F}">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We have to dry run the algorithms to understand and write batching algorithms. </a:t>
          </a:r>
        </a:p>
      </dsp:txBody>
      <dsp:txXfrm>
        <a:off x="4942957" y="828340"/>
        <a:ext cx="2148945" cy="911674"/>
      </dsp:txXfrm>
    </dsp:sp>
    <dsp:sp modelId="{D4DC000B-B20B-470D-AA27-C6D8991CAEE0}">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E2EEA-425C-43A4-AEFD-2A3A1E4A780B}">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DE0DC-DFBC-4EA1-BA22-F6AA43AA1C45}">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There were no standard resource for models, especially contractNLI, for which we read few papers to get an understanding of what the actual algorithm is.</a:t>
          </a:r>
        </a:p>
      </dsp:txBody>
      <dsp:txXfrm>
        <a:off x="8573374" y="828340"/>
        <a:ext cx="2148945" cy="911674"/>
      </dsp:txXfrm>
    </dsp:sp>
    <dsp:sp modelId="{7767B982-D25C-4EDA-9A87-85A597ACB0C9}">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98915-E96B-4889-BE28-FE4CB0908DA7}">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B13724-83A9-4E85-A8B5-9CA3DB65060C}">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Hyperparameter tuning.</a:t>
          </a:r>
        </a:p>
      </dsp:txBody>
      <dsp:txXfrm>
        <a:off x="1312541" y="2452790"/>
        <a:ext cx="2148945" cy="911674"/>
      </dsp:txXfrm>
    </dsp:sp>
    <dsp:sp modelId="{D052B018-F69A-4EBC-B448-8A962465C293}">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3E304-AC78-4009-B369-0FAAC95C9371}">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91260-FF23-400D-8C7C-692CF2B77618}">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Cleaning datasets, there was no mention that they have some irregularities.</a:t>
          </a:r>
        </a:p>
      </dsp:txBody>
      <dsp:txXfrm>
        <a:off x="4942957" y="2452790"/>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10800-052F-4FEC-9C5A-7EAAC7C9A09D}">
      <dsp:nvSpPr>
        <dsp:cNvPr id="0" name=""/>
        <dsp:cNvSpPr/>
      </dsp:nvSpPr>
      <dsp:spPr>
        <a:xfrm>
          <a:off x="0" y="745053"/>
          <a:ext cx="10506456" cy="137548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1DF76-2C7A-47FE-A788-D3117A924FB2}">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362D0-AA42-4459-9AFF-38AB86069291}">
      <dsp:nvSpPr>
        <dsp:cNvPr id="0" name=""/>
        <dsp:cNvSpPr/>
      </dsp:nvSpPr>
      <dsp:spPr>
        <a:xfrm>
          <a:off x="1588683" y="745053"/>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800100">
            <a:lnSpc>
              <a:spcPct val="90000"/>
            </a:lnSpc>
            <a:spcBef>
              <a:spcPct val="0"/>
            </a:spcBef>
            <a:spcAft>
              <a:spcPct val="35000"/>
            </a:spcAft>
            <a:buNone/>
          </a:pPr>
          <a:r>
            <a:rPr lang="en-US" sz="1800" kern="1200"/>
            <a:t>SNLI (Stanford Natural Language Inference) Contains 570,000 human-written English sentence pairs manually labeled for balanced classification with the labels entailment, contradiction, and neutral. </a:t>
          </a:r>
        </a:p>
      </dsp:txBody>
      <dsp:txXfrm>
        <a:off x="1588683" y="745053"/>
        <a:ext cx="8917772" cy="1375483"/>
      </dsp:txXfrm>
    </dsp:sp>
    <dsp:sp modelId="{DDD85EE0-BCC1-48C7-B426-718C71BF573C}">
      <dsp:nvSpPr>
        <dsp:cNvPr id="0" name=""/>
        <dsp:cNvSpPr/>
      </dsp:nvSpPr>
      <dsp:spPr>
        <a:xfrm>
          <a:off x="0" y="2464408"/>
          <a:ext cx="10506456" cy="137548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CDA7A-C23D-46B7-81D1-C8CCEA0F0DB3}">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0EE79-A87E-4AD5-85C0-1E6FA4ED4CC4}">
      <dsp:nvSpPr>
        <dsp:cNvPr id="0" name=""/>
        <dsp:cNvSpPr/>
      </dsp:nvSpPr>
      <dsp:spPr>
        <a:xfrm>
          <a:off x="1588683" y="2464408"/>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800100">
            <a:lnSpc>
              <a:spcPct val="90000"/>
            </a:lnSpc>
            <a:spcBef>
              <a:spcPct val="0"/>
            </a:spcBef>
            <a:spcAft>
              <a:spcPct val="35000"/>
            </a:spcAft>
            <a:buNone/>
          </a:pPr>
          <a:r>
            <a:rPr lang="en-US" sz="1800" kern="1200"/>
            <a:t>MNLI (Multi-Genre Natural Language Inference) is an extension of the SNLI dataset, containing 433,000 sentence pairs annotated with textual entailment information. The main difference between SNLI and MNLI is that MNLI covers a broader range of text genres and more complex linguistic phenomena, making it more challenging for NLP models. </a:t>
          </a:r>
        </a:p>
      </dsp:txBody>
      <dsp:txXfrm>
        <a:off x="1588683" y="2464408"/>
        <a:ext cx="8917772" cy="1375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23B9F-F877-46F7-A612-DC1E4EBCC706}">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31DB0-C287-412C-81F8-3F97CEBE7641}">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Get useful information from premise (sentence1), hypothesis (sentence2).</a:t>
          </a:r>
        </a:p>
      </dsp:txBody>
      <dsp:txXfrm>
        <a:off x="585701" y="1066737"/>
        <a:ext cx="4337991" cy="2693452"/>
      </dsp:txXfrm>
    </dsp:sp>
    <dsp:sp modelId="{CDB212A3-CF69-4FB6-8B4B-779A8FDBB984}">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CEB6A-EDF2-4FC1-B822-0FC3565147C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Use both these compact information to know how they are related.</a:t>
          </a:r>
        </a:p>
      </dsp:txBody>
      <dsp:txXfrm>
        <a:off x="6092527" y="1066737"/>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D0848-EC23-4864-B093-99FCF06A6AC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175B6-296F-4D41-913F-27C527FB2B1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364A1-8476-4EB4-A907-3E90BB4B593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We will embed the sentences using LSTM.</a:t>
          </a:r>
        </a:p>
      </dsp:txBody>
      <dsp:txXfrm>
        <a:off x="1435590" y="531"/>
        <a:ext cx="9080009" cy="1242935"/>
      </dsp:txXfrm>
    </dsp:sp>
    <dsp:sp modelId="{19FAC3A1-C77C-47C0-8FD4-7BA5A210691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543B0-AC6F-4F79-A11B-50B06E25636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E6ABB-A179-4169-8F71-180C14F0D58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We will pass these embeddings to series of Fully connected Layers.</a:t>
          </a:r>
        </a:p>
      </dsp:txBody>
      <dsp:txXfrm>
        <a:off x="1435590" y="1554201"/>
        <a:ext cx="9080009" cy="1242935"/>
      </dsp:txXfrm>
    </dsp:sp>
    <dsp:sp modelId="{3F9CA04F-C300-4E27-9007-A54412DC3B9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5B74B-126C-4316-9F9C-009A5D866F1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90AE7-C99D-48EF-B53D-2A12DFB334E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Finally we apply activation function to get probabilites.</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0A799-0FD2-47A9-AF72-430EF89E547C}">
      <dsp:nvSpPr>
        <dsp:cNvPr id="0" name=""/>
        <dsp:cNvSpPr/>
      </dsp:nvSpPr>
      <dsp:spPr>
        <a:xfrm>
          <a:off x="1808502" y="525"/>
          <a:ext cx="3097738" cy="172096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Unfortunately No!</a:t>
          </a:r>
        </a:p>
      </dsp:txBody>
      <dsp:txXfrm>
        <a:off x="1858907" y="50930"/>
        <a:ext cx="2996928" cy="1620155"/>
      </dsp:txXfrm>
    </dsp:sp>
    <dsp:sp modelId="{FE0EF75E-0D2D-4BE5-B496-B18219E60974}">
      <dsp:nvSpPr>
        <dsp:cNvPr id="0" name=""/>
        <dsp:cNvSpPr/>
      </dsp:nvSpPr>
      <dsp:spPr>
        <a:xfrm rot="5400000">
          <a:off x="3034690" y="1764515"/>
          <a:ext cx="645362" cy="77443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125042" y="1829051"/>
        <a:ext cx="464660" cy="451753"/>
      </dsp:txXfrm>
    </dsp:sp>
    <dsp:sp modelId="{E8D41D59-6CC2-4E46-906B-65DCBF58D096}">
      <dsp:nvSpPr>
        <dsp:cNvPr id="0" name=""/>
        <dsp:cNvSpPr/>
      </dsp:nvSpPr>
      <dsp:spPr>
        <a:xfrm>
          <a:off x="1808502" y="2581973"/>
          <a:ext cx="3097738" cy="172096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Although LSTM are good in long term dependecy there is still possiblity of it not able to do it properly.</a:t>
          </a:r>
        </a:p>
      </dsp:txBody>
      <dsp:txXfrm>
        <a:off x="1858907" y="2632378"/>
        <a:ext cx="2996928" cy="1620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881CA-E6B3-4D83-8CB8-C3F4C8A089E4}">
      <dsp:nvSpPr>
        <dsp:cNvPr id="0" name=""/>
        <dsp:cNvSpPr/>
      </dsp:nvSpPr>
      <dsp:spPr>
        <a:xfrm>
          <a:off x="0" y="7392"/>
          <a:ext cx="6714744" cy="20896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We ideally would want a model which finds the alignments which it depends on efficiently.</a:t>
          </a:r>
        </a:p>
      </dsp:txBody>
      <dsp:txXfrm>
        <a:off x="102007" y="109399"/>
        <a:ext cx="6510730" cy="1885605"/>
      </dsp:txXfrm>
    </dsp:sp>
    <dsp:sp modelId="{C54D1C62-9378-434A-BBFA-DB80BE36C6AE}">
      <dsp:nvSpPr>
        <dsp:cNvPr id="0" name=""/>
        <dsp:cNvSpPr/>
      </dsp:nvSpPr>
      <dsp:spPr>
        <a:xfrm>
          <a:off x="0" y="2206452"/>
          <a:ext cx="6714744" cy="20896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We want a model which grabs attention from different hidden states.</a:t>
          </a:r>
        </a:p>
      </dsp:txBody>
      <dsp:txXfrm>
        <a:off x="102007" y="2308459"/>
        <a:ext cx="6510730" cy="18856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3B699-C0FD-4631-94B6-B841AC45B515}">
      <dsp:nvSpPr>
        <dsp:cNvPr id="0" name=""/>
        <dsp:cNvSpPr/>
      </dsp:nvSpPr>
      <dsp:spPr>
        <a:xfrm>
          <a:off x="0" y="3360"/>
          <a:ext cx="6714066" cy="715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DE478-BD4A-4321-934A-F89F034D9364}">
      <dsp:nvSpPr>
        <dsp:cNvPr id="0" name=""/>
        <dsp:cNvSpPr/>
      </dsp:nvSpPr>
      <dsp:spPr>
        <a:xfrm>
          <a:off x="216525" y="164412"/>
          <a:ext cx="393682" cy="393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351ADC-9FBD-4447-8B56-F6B433281F7D}">
      <dsp:nvSpPr>
        <dsp:cNvPr id="0" name=""/>
        <dsp:cNvSpPr/>
      </dsp:nvSpPr>
      <dsp:spPr>
        <a:xfrm>
          <a:off x="826732" y="336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844550">
            <a:lnSpc>
              <a:spcPct val="90000"/>
            </a:lnSpc>
            <a:spcBef>
              <a:spcPct val="0"/>
            </a:spcBef>
            <a:spcAft>
              <a:spcPct val="35000"/>
            </a:spcAft>
            <a:buNone/>
          </a:pPr>
          <a:r>
            <a:rPr lang="en-US" sz="1900" kern="1200"/>
            <a:t>BERT's architecture is just a transformer's encoder stack.</a:t>
          </a:r>
        </a:p>
      </dsp:txBody>
      <dsp:txXfrm>
        <a:off x="826732" y="3360"/>
        <a:ext cx="5887333" cy="715786"/>
      </dsp:txXfrm>
    </dsp:sp>
    <dsp:sp modelId="{EA196554-136F-4FF3-A230-D77D241965F9}">
      <dsp:nvSpPr>
        <dsp:cNvPr id="0" name=""/>
        <dsp:cNvSpPr/>
      </dsp:nvSpPr>
      <dsp:spPr>
        <a:xfrm>
          <a:off x="0" y="898092"/>
          <a:ext cx="6714066" cy="715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8696C-E79C-4CB4-825B-5FD71C2F3676}">
      <dsp:nvSpPr>
        <dsp:cNvPr id="0" name=""/>
        <dsp:cNvSpPr/>
      </dsp:nvSpPr>
      <dsp:spPr>
        <a:xfrm>
          <a:off x="216525" y="1059144"/>
          <a:ext cx="393682" cy="393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433F8-2933-42D2-8059-781D9E5D1A5F}">
      <dsp:nvSpPr>
        <dsp:cNvPr id="0" name=""/>
        <dsp:cNvSpPr/>
      </dsp:nvSpPr>
      <dsp:spPr>
        <a:xfrm>
          <a:off x="826732" y="898092"/>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844550">
            <a:lnSpc>
              <a:spcPct val="90000"/>
            </a:lnSpc>
            <a:spcBef>
              <a:spcPct val="0"/>
            </a:spcBef>
            <a:spcAft>
              <a:spcPct val="35000"/>
            </a:spcAft>
            <a:buNone/>
          </a:pPr>
          <a:r>
            <a:rPr lang="en-US" sz="1900" kern="1200"/>
            <a:t>It is trained by masking few tokens randomly and outputting masked word using the context.</a:t>
          </a:r>
        </a:p>
      </dsp:txBody>
      <dsp:txXfrm>
        <a:off x="826732" y="898092"/>
        <a:ext cx="5887333" cy="715786"/>
      </dsp:txXfrm>
    </dsp:sp>
    <dsp:sp modelId="{95A07DA5-E4FA-4774-9BA3-1F354C4842B5}">
      <dsp:nvSpPr>
        <dsp:cNvPr id="0" name=""/>
        <dsp:cNvSpPr/>
      </dsp:nvSpPr>
      <dsp:spPr>
        <a:xfrm>
          <a:off x="0" y="1792825"/>
          <a:ext cx="6714066" cy="715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469B9-C7CA-4B7A-BFEE-9AA47F7A1C9D}">
      <dsp:nvSpPr>
        <dsp:cNvPr id="0" name=""/>
        <dsp:cNvSpPr/>
      </dsp:nvSpPr>
      <dsp:spPr>
        <a:xfrm>
          <a:off x="216525" y="1953877"/>
          <a:ext cx="393682" cy="393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2279A-E625-4566-BA6B-E673FAA27B2E}">
      <dsp:nvSpPr>
        <dsp:cNvPr id="0" name=""/>
        <dsp:cNvSpPr/>
      </dsp:nvSpPr>
      <dsp:spPr>
        <a:xfrm>
          <a:off x="826732" y="1792825"/>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844550">
            <a:lnSpc>
              <a:spcPct val="90000"/>
            </a:lnSpc>
            <a:spcBef>
              <a:spcPct val="0"/>
            </a:spcBef>
            <a:spcAft>
              <a:spcPct val="35000"/>
            </a:spcAft>
            <a:buNone/>
          </a:pPr>
          <a:r>
            <a:rPr lang="en-US" sz="1900" kern="1200"/>
            <a:t>This will help model to understand the context better.</a:t>
          </a:r>
        </a:p>
      </dsp:txBody>
      <dsp:txXfrm>
        <a:off x="826732" y="1792825"/>
        <a:ext cx="5887333" cy="715786"/>
      </dsp:txXfrm>
    </dsp:sp>
    <dsp:sp modelId="{C3574CE7-A247-4489-BACD-19508E8054A6}">
      <dsp:nvSpPr>
        <dsp:cNvPr id="0" name=""/>
        <dsp:cNvSpPr/>
      </dsp:nvSpPr>
      <dsp:spPr>
        <a:xfrm>
          <a:off x="0" y="2687558"/>
          <a:ext cx="6714066" cy="715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3DF46-80EA-413C-9531-637EF4623DE7}">
      <dsp:nvSpPr>
        <dsp:cNvPr id="0" name=""/>
        <dsp:cNvSpPr/>
      </dsp:nvSpPr>
      <dsp:spPr>
        <a:xfrm>
          <a:off x="216525" y="2848609"/>
          <a:ext cx="393682" cy="393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35DDC-CACB-400D-ABC2-AB783D38B321}">
      <dsp:nvSpPr>
        <dsp:cNvPr id="0" name=""/>
        <dsp:cNvSpPr/>
      </dsp:nvSpPr>
      <dsp:spPr>
        <a:xfrm>
          <a:off x="826732" y="2687558"/>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844550">
            <a:lnSpc>
              <a:spcPct val="90000"/>
            </a:lnSpc>
            <a:spcBef>
              <a:spcPct val="0"/>
            </a:spcBef>
            <a:spcAft>
              <a:spcPct val="35000"/>
            </a:spcAft>
            <a:buNone/>
          </a:pPr>
          <a:r>
            <a:rPr lang="en-US" sz="1900" kern="1200"/>
            <a:t>We can use finetuned BERT (pretrained) for various applications.</a:t>
          </a:r>
        </a:p>
      </dsp:txBody>
      <dsp:txXfrm>
        <a:off x="826732" y="2687558"/>
        <a:ext cx="5887333" cy="715786"/>
      </dsp:txXfrm>
    </dsp:sp>
    <dsp:sp modelId="{CBDD259E-843B-4369-A118-C8DB78E1B250}">
      <dsp:nvSpPr>
        <dsp:cNvPr id="0" name=""/>
        <dsp:cNvSpPr/>
      </dsp:nvSpPr>
      <dsp:spPr>
        <a:xfrm>
          <a:off x="0" y="3582290"/>
          <a:ext cx="6714066" cy="715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1EFBE-C11C-4F7C-B903-9A1C6425A37F}">
      <dsp:nvSpPr>
        <dsp:cNvPr id="0" name=""/>
        <dsp:cNvSpPr/>
      </dsp:nvSpPr>
      <dsp:spPr>
        <a:xfrm>
          <a:off x="216525" y="3743342"/>
          <a:ext cx="393682" cy="393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A157F5-3F0F-453D-B352-A3FBA8078AA4}">
      <dsp:nvSpPr>
        <dsp:cNvPr id="0" name=""/>
        <dsp:cNvSpPr/>
      </dsp:nvSpPr>
      <dsp:spPr>
        <a:xfrm>
          <a:off x="826732" y="358229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844550">
            <a:lnSpc>
              <a:spcPct val="90000"/>
            </a:lnSpc>
            <a:spcBef>
              <a:spcPct val="0"/>
            </a:spcBef>
            <a:spcAft>
              <a:spcPct val="35000"/>
            </a:spcAft>
            <a:buNone/>
          </a:pPr>
          <a:r>
            <a:rPr lang="en-US" sz="1900" kern="1200"/>
            <a:t>It is observed to be quicker.</a:t>
          </a:r>
        </a:p>
      </dsp:txBody>
      <dsp:txXfrm>
        <a:off x="826732" y="3582290"/>
        <a:ext cx="5887333" cy="7157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908BF-8B09-41F1-82EE-40CDF6533172}">
      <dsp:nvSpPr>
        <dsp:cNvPr id="0" name=""/>
        <dsp:cNvSpPr/>
      </dsp:nvSpPr>
      <dsp:spPr>
        <a:xfrm>
          <a:off x="0" y="79289"/>
          <a:ext cx="5180245" cy="6753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 took the pretrained BERT.</a:t>
          </a:r>
        </a:p>
      </dsp:txBody>
      <dsp:txXfrm>
        <a:off x="32967" y="112256"/>
        <a:ext cx="5114311" cy="609393"/>
      </dsp:txXfrm>
    </dsp:sp>
    <dsp:sp modelId="{67C794AF-6BF4-4603-8E9C-4378D91B0AA5}">
      <dsp:nvSpPr>
        <dsp:cNvPr id="0" name=""/>
        <dsp:cNvSpPr/>
      </dsp:nvSpPr>
      <dsp:spPr>
        <a:xfrm>
          <a:off x="0" y="803577"/>
          <a:ext cx="5180245" cy="675327"/>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 combined premise and hypothesis and padded the sequence.</a:t>
          </a:r>
        </a:p>
      </dsp:txBody>
      <dsp:txXfrm>
        <a:off x="32967" y="836544"/>
        <a:ext cx="5114311" cy="609393"/>
      </dsp:txXfrm>
    </dsp:sp>
    <dsp:sp modelId="{E4DFEC63-90B0-4E6B-9B54-1C39F30BAE6D}">
      <dsp:nvSpPr>
        <dsp:cNvPr id="0" name=""/>
        <dsp:cNvSpPr/>
      </dsp:nvSpPr>
      <dsp:spPr>
        <a:xfrm>
          <a:off x="0" y="1527865"/>
          <a:ext cx="5180245" cy="67532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 also added necessary [CLS], [SEP] tokens at the start and end of sentences.</a:t>
          </a:r>
        </a:p>
      </dsp:txBody>
      <dsp:txXfrm>
        <a:off x="32967" y="1560832"/>
        <a:ext cx="5114311" cy="609393"/>
      </dsp:txXfrm>
    </dsp:sp>
    <dsp:sp modelId="{AC0E6860-4301-4A3C-9AF1-01CA5C19CBCA}">
      <dsp:nvSpPr>
        <dsp:cNvPr id="0" name=""/>
        <dsp:cNvSpPr/>
      </dsp:nvSpPr>
      <dsp:spPr>
        <a:xfrm>
          <a:off x="0" y="2252152"/>
          <a:ext cx="5180245" cy="675327"/>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Took BERT models hidden state and passed it to linear layer.</a:t>
          </a:r>
        </a:p>
      </dsp:txBody>
      <dsp:txXfrm>
        <a:off x="32967" y="2285119"/>
        <a:ext cx="5114311" cy="609393"/>
      </dsp:txXfrm>
    </dsp:sp>
    <dsp:sp modelId="{A2DD1DC1-DB23-4470-8D64-AACB50D63DB8}">
      <dsp:nvSpPr>
        <dsp:cNvPr id="0" name=""/>
        <dsp:cNvSpPr/>
      </dsp:nvSpPr>
      <dsp:spPr>
        <a:xfrm>
          <a:off x="0" y="2976440"/>
          <a:ext cx="5180245" cy="67532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output of the linear layer is used to know if they are related, contradictory or neutral.</a:t>
          </a:r>
        </a:p>
      </dsp:txBody>
      <dsp:txXfrm>
        <a:off x="32967" y="3009407"/>
        <a:ext cx="5114311" cy="6093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05DD-7CF7-4D58-A167-90610B88B4E3}">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1C322-6ECD-4796-94B7-E5A71F734E0C}">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F40353-D601-4790-9321-05E093E97E17}">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Instead of masking random tokens we mask random span of words in this model.</a:t>
          </a:r>
        </a:p>
      </dsp:txBody>
      <dsp:txXfrm>
        <a:off x="1339618" y="2288"/>
        <a:ext cx="5024605" cy="1159843"/>
      </dsp:txXfrm>
    </dsp:sp>
    <dsp:sp modelId="{7B913DFA-3B56-40F6-9E08-651F4272E92F}">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B9645-CCE9-4375-B319-83300E40F6DB}">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25E2A-DA40-4D1D-9857-C4F6AAA1D682}">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And we try to predict the masked spans through our model.</a:t>
          </a:r>
        </a:p>
      </dsp:txBody>
      <dsp:txXfrm>
        <a:off x="1339618" y="1452092"/>
        <a:ext cx="5024605" cy="1159843"/>
      </dsp:txXfrm>
    </dsp:sp>
    <dsp:sp modelId="{089E6D7D-4F29-4316-8805-67EE42D7EFD5}">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707A9-E94C-48EB-99B2-6F6F8D1812E8}">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474D8-1E65-44D9-9DBF-A64215D50C53}">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This helps it to understand the model better.</a:t>
          </a:r>
        </a:p>
      </dsp:txBody>
      <dsp:txXfrm>
        <a:off x="1339618" y="2901896"/>
        <a:ext cx="5024605" cy="1159843"/>
      </dsp:txXfrm>
    </dsp:sp>
    <dsp:sp modelId="{E47283D6-59E3-481F-A79F-1BE2374B37E9}">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BAD8E-C6B3-40A7-9BA0-3CE1FF5F88DA}">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749673-BA9A-4BD9-98D7-ED2B6BAB1AE5}">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33450">
            <a:lnSpc>
              <a:spcPct val="90000"/>
            </a:lnSpc>
            <a:spcBef>
              <a:spcPct val="0"/>
            </a:spcBef>
            <a:spcAft>
              <a:spcPct val="35000"/>
            </a:spcAft>
            <a:buNone/>
          </a:pPr>
          <a:r>
            <a:rPr lang="en-US" sz="2100" kern="1200"/>
            <a:t>Representation of adjacent tokens are used to derive masked tokens.</a:t>
          </a:r>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888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084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7398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667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9776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6952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9104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96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3951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51583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436540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ngimg.com/download/45454"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er0x5a.github.io/2020/12/14/attention/"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ebluediamondgallery.com/wooden-tile/c/contract.html" TargetMode="External"/><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www.pianshen.com/article/65331024607/"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lculus formula">
            <a:extLst>
              <a:ext uri="{FF2B5EF4-FFF2-40B4-BE49-F238E27FC236}">
                <a16:creationId xmlns:a16="http://schemas.microsoft.com/office/drawing/2014/main" id="{25DB14DF-1783-706A-C5AC-2A1CBFC665E1}"/>
              </a:ext>
            </a:extLst>
          </p:cNvPr>
          <p:cNvPicPr>
            <a:picLocks noChangeAspect="1"/>
          </p:cNvPicPr>
          <p:nvPr/>
        </p:nvPicPr>
        <p:blipFill rotWithShape="1">
          <a:blip r:embed="rId2">
            <a:alphaModFix amt="50000"/>
          </a:blip>
          <a:srcRect t="5333" r="-2" b="10331"/>
          <a:stretch/>
        </p:blipFill>
        <p:spPr>
          <a:xfrm>
            <a:off x="20" y="1"/>
            <a:ext cx="12191980" cy="6857999"/>
          </a:xfrm>
          <a:prstGeom prst="rect">
            <a:avLst/>
          </a:prstGeom>
        </p:spPr>
      </p:pic>
      <p:sp>
        <p:nvSpPr>
          <p:cNvPr id="2" name="Title 1">
            <a:extLst>
              <a:ext uri="{FF2B5EF4-FFF2-40B4-BE49-F238E27FC236}">
                <a16:creationId xmlns:a16="http://schemas.microsoft.com/office/drawing/2014/main" id="{C4E7B50E-F4D7-1C19-B460-24622A495EA3}"/>
              </a:ext>
            </a:extLst>
          </p:cNvPr>
          <p:cNvSpPr>
            <a:spLocks noGrp="1"/>
          </p:cNvSpPr>
          <p:nvPr>
            <p:ph type="ctrTitle"/>
          </p:nvPr>
        </p:nvSpPr>
        <p:spPr>
          <a:xfrm>
            <a:off x="1524000" y="1122362"/>
            <a:ext cx="9144000" cy="2900518"/>
          </a:xfrm>
        </p:spPr>
        <p:txBody>
          <a:bodyPr>
            <a:normAutofit/>
          </a:bodyPr>
          <a:lstStyle/>
          <a:p>
            <a:r>
              <a:rPr lang="en-US">
                <a:solidFill>
                  <a:srgbClr val="FFFFFF"/>
                </a:solidFill>
                <a:ea typeface="+mj-lt"/>
                <a:cs typeface="+mj-lt"/>
              </a:rPr>
              <a:t>Natural Language Inference</a:t>
            </a:r>
          </a:p>
        </p:txBody>
      </p:sp>
      <p:sp>
        <p:nvSpPr>
          <p:cNvPr id="3" name="Subtitle 2">
            <a:extLst>
              <a:ext uri="{FF2B5EF4-FFF2-40B4-BE49-F238E27FC236}">
                <a16:creationId xmlns:a16="http://schemas.microsoft.com/office/drawing/2014/main" id="{A957C080-1D1C-6114-7D0C-527EE5288349}"/>
              </a:ext>
            </a:extLst>
          </p:cNvPr>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a:solidFill>
                  <a:srgbClr val="FFFFFF"/>
                </a:solidFill>
                <a:cs typeface="Calibri"/>
              </a:rPr>
              <a:t>Team – 21</a:t>
            </a:r>
          </a:p>
        </p:txBody>
      </p:sp>
    </p:spTree>
    <p:extLst>
      <p:ext uri="{BB962C8B-B14F-4D97-AF65-F5344CB8AC3E}">
        <p14:creationId xmlns:p14="http://schemas.microsoft.com/office/powerpoint/2010/main" val="1314450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395B-C9EB-A415-86B8-B6DD7283D22C}"/>
              </a:ext>
            </a:extLst>
          </p:cNvPr>
          <p:cNvSpPr>
            <a:spLocks noGrp="1"/>
          </p:cNvSpPr>
          <p:nvPr>
            <p:ph type="title"/>
          </p:nvPr>
        </p:nvSpPr>
        <p:spPr/>
        <p:txBody>
          <a:bodyPr/>
          <a:lstStyle/>
          <a:p>
            <a:r>
              <a:rPr lang="en-US">
                <a:cs typeface="Calibri Light"/>
              </a:rPr>
              <a:t>General Idea</a:t>
            </a:r>
            <a:endParaRPr lang="en-US"/>
          </a:p>
        </p:txBody>
      </p:sp>
      <p:graphicFrame>
        <p:nvGraphicFramePr>
          <p:cNvPr id="5" name="Content Placeholder 2">
            <a:extLst>
              <a:ext uri="{FF2B5EF4-FFF2-40B4-BE49-F238E27FC236}">
                <a16:creationId xmlns:a16="http://schemas.microsoft.com/office/drawing/2014/main" id="{D4CDFE1C-3E6C-CC83-05C9-AA6B2FE71786}"/>
              </a:ext>
            </a:extLst>
          </p:cNvPr>
          <p:cNvGraphicFramePr>
            <a:graphicFrameLocks noGrp="1"/>
          </p:cNvGraphicFramePr>
          <p:nvPr>
            <p:ph idx="1"/>
            <p:extLst>
              <p:ext uri="{D42A27DB-BD31-4B8C-83A1-F6EECF244321}">
                <p14:modId xmlns:p14="http://schemas.microsoft.com/office/powerpoint/2010/main" val="732829656"/>
              </p:ext>
            </p:extLst>
          </p:nvPr>
        </p:nvGraphicFramePr>
        <p:xfrm>
          <a:off x="866078" y="181633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73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6E7A-E5C0-DEF0-8CCA-E712577D1B74}"/>
              </a:ext>
            </a:extLst>
          </p:cNvPr>
          <p:cNvSpPr>
            <a:spLocks noGrp="1"/>
          </p:cNvSpPr>
          <p:nvPr>
            <p:ph type="title"/>
          </p:nvPr>
        </p:nvSpPr>
        <p:spPr/>
        <p:txBody>
          <a:bodyPr/>
          <a:lstStyle/>
          <a:p>
            <a:r>
              <a:rPr lang="en-US">
                <a:cs typeface="Calibri Light"/>
              </a:rPr>
              <a:t>How are we using LSTM</a:t>
            </a:r>
            <a:endParaRPr lang="en-US"/>
          </a:p>
        </p:txBody>
      </p:sp>
      <p:graphicFrame>
        <p:nvGraphicFramePr>
          <p:cNvPr id="5" name="Content Placeholder 2">
            <a:extLst>
              <a:ext uri="{FF2B5EF4-FFF2-40B4-BE49-F238E27FC236}">
                <a16:creationId xmlns:a16="http://schemas.microsoft.com/office/drawing/2014/main" id="{17A2243A-8CDC-7A0A-5345-4A443C5449F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65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929CB-D5F8-E2F8-B3F3-27A63CE5BB91}"/>
              </a:ext>
            </a:extLst>
          </p:cNvPr>
          <p:cNvSpPr>
            <a:spLocks noGrp="1"/>
          </p:cNvSpPr>
          <p:nvPr>
            <p:ph type="title"/>
          </p:nvPr>
        </p:nvSpPr>
        <p:spPr>
          <a:xfrm>
            <a:off x="838200" y="365125"/>
            <a:ext cx="10515600" cy="1306443"/>
          </a:xfrm>
        </p:spPr>
        <p:txBody>
          <a:bodyPr>
            <a:normAutofit/>
          </a:bodyPr>
          <a:lstStyle/>
          <a:p>
            <a:r>
              <a:rPr lang="en-US" sz="4000">
                <a:cs typeface="Calibri Light"/>
              </a:rPr>
              <a:t>Does it work?</a:t>
            </a:r>
            <a:endParaRPr lang="en-US" sz="4000"/>
          </a:p>
        </p:txBody>
      </p:sp>
      <p:pic>
        <p:nvPicPr>
          <p:cNvPr id="6" name="Picture 5">
            <a:extLst>
              <a:ext uri="{FF2B5EF4-FFF2-40B4-BE49-F238E27FC236}">
                <a16:creationId xmlns:a16="http://schemas.microsoft.com/office/drawing/2014/main" id="{58832140-F97B-1C11-D380-94FAC65E549D}"/>
              </a:ext>
            </a:extLst>
          </p:cNvPr>
          <p:cNvPicPr>
            <a:picLocks noChangeAspect="1"/>
          </p:cNvPicPr>
          <p:nvPr/>
        </p:nvPicPr>
        <p:blipFill rotWithShape="1">
          <a:blip r:embed="rId2"/>
          <a:srcRect l="15409" r="30587" b="-3"/>
          <a:stretch/>
        </p:blipFill>
        <p:spPr>
          <a:xfrm>
            <a:off x="7989293" y="1904282"/>
            <a:ext cx="3423093" cy="4224808"/>
          </a:xfrm>
          <a:prstGeom prst="rect">
            <a:avLst/>
          </a:prstGeom>
        </p:spPr>
      </p:pic>
      <p:graphicFrame>
        <p:nvGraphicFramePr>
          <p:cNvPr id="5" name="Content Placeholder 2">
            <a:extLst>
              <a:ext uri="{FF2B5EF4-FFF2-40B4-BE49-F238E27FC236}">
                <a16:creationId xmlns:a16="http://schemas.microsoft.com/office/drawing/2014/main" id="{AA3A8E61-8783-66E6-6208-A28346E912D9}"/>
              </a:ext>
            </a:extLst>
          </p:cNvPr>
          <p:cNvGraphicFramePr>
            <a:graphicFrameLocks noGrp="1"/>
          </p:cNvGraphicFramePr>
          <p:nvPr>
            <p:ph idx="1"/>
            <p:extLst>
              <p:ext uri="{D42A27DB-BD31-4B8C-83A1-F6EECF244321}">
                <p14:modId xmlns:p14="http://schemas.microsoft.com/office/powerpoint/2010/main" val="2641984745"/>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628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929CB-D5F8-E2F8-B3F3-27A63CE5BB91}"/>
              </a:ext>
            </a:extLst>
          </p:cNvPr>
          <p:cNvSpPr>
            <a:spLocks noGrp="1"/>
          </p:cNvSpPr>
          <p:nvPr>
            <p:ph type="title"/>
          </p:nvPr>
        </p:nvSpPr>
        <p:spPr>
          <a:xfrm>
            <a:off x="838200" y="365125"/>
            <a:ext cx="10515600" cy="1306443"/>
          </a:xfrm>
        </p:spPr>
        <p:txBody>
          <a:bodyPr>
            <a:normAutofit/>
          </a:bodyPr>
          <a:lstStyle/>
          <a:p>
            <a:r>
              <a:rPr lang="en-US" sz="4000">
                <a:cs typeface="Calibri Light"/>
              </a:rPr>
              <a:t>What do we want?</a:t>
            </a:r>
            <a:endParaRPr lang="en-US" sz="4000"/>
          </a:p>
        </p:txBody>
      </p:sp>
      <p:pic>
        <p:nvPicPr>
          <p:cNvPr id="6" name="Picture 5">
            <a:extLst>
              <a:ext uri="{FF2B5EF4-FFF2-40B4-BE49-F238E27FC236}">
                <a16:creationId xmlns:a16="http://schemas.microsoft.com/office/drawing/2014/main" id="{3E973C6B-6C3E-960F-0DA7-E427B73DF658}"/>
              </a:ext>
            </a:extLst>
          </p:cNvPr>
          <p:cNvPicPr>
            <a:picLocks noChangeAspect="1"/>
          </p:cNvPicPr>
          <p:nvPr/>
        </p:nvPicPr>
        <p:blipFill rotWithShape="1">
          <a:blip r:embed="rId2"/>
          <a:srcRect l="5805" r="45579" b="12"/>
          <a:stretch/>
        </p:blipFill>
        <p:spPr>
          <a:xfrm>
            <a:off x="7989293" y="1904282"/>
            <a:ext cx="3423093" cy="4224808"/>
          </a:xfrm>
          <a:prstGeom prst="rect">
            <a:avLst/>
          </a:prstGeom>
        </p:spPr>
      </p:pic>
      <p:graphicFrame>
        <p:nvGraphicFramePr>
          <p:cNvPr id="5" name="Content Placeholder 2">
            <a:extLst>
              <a:ext uri="{FF2B5EF4-FFF2-40B4-BE49-F238E27FC236}">
                <a16:creationId xmlns:a16="http://schemas.microsoft.com/office/drawing/2014/main" id="{3469FD50-76C0-AE4B-9203-D9C146ABFA25}"/>
              </a:ext>
            </a:extLst>
          </p:cNvPr>
          <p:cNvGraphicFramePr>
            <a:graphicFrameLocks noGrp="1"/>
          </p:cNvGraphicFramePr>
          <p:nvPr>
            <p:ph idx="1"/>
            <p:extLst>
              <p:ext uri="{D42A27DB-BD31-4B8C-83A1-F6EECF244321}">
                <p14:modId xmlns:p14="http://schemas.microsoft.com/office/powerpoint/2010/main" val="4008223781"/>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84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Yellow question mark">
            <a:extLst>
              <a:ext uri="{FF2B5EF4-FFF2-40B4-BE49-F238E27FC236}">
                <a16:creationId xmlns:a16="http://schemas.microsoft.com/office/drawing/2014/main" id="{2D55C558-D03A-0EF9-791E-3D801F48CE07}"/>
              </a:ext>
            </a:extLst>
          </p:cNvPr>
          <p:cNvPicPr>
            <a:picLocks noChangeAspect="1"/>
          </p:cNvPicPr>
          <p:nvPr/>
        </p:nvPicPr>
        <p:blipFill rotWithShape="1">
          <a:blip r:embed="rId2"/>
          <a:srcRect r="-2" b="6263"/>
          <a:stretch/>
        </p:blipFill>
        <p:spPr>
          <a:xfrm>
            <a:off x="-3047" y="10"/>
            <a:ext cx="12191999" cy="6857990"/>
          </a:xfrm>
          <a:prstGeom prst="rect">
            <a:avLst/>
          </a:prstGeom>
        </p:spPr>
      </p:pic>
      <p:sp>
        <p:nvSpPr>
          <p:cNvPr id="23"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338D6-F6FC-4648-2D5A-36DE20DE7724}"/>
              </a:ext>
            </a:extLst>
          </p:cNvPr>
          <p:cNvSpPr>
            <a:spLocks noGrp="1"/>
          </p:cNvSpPr>
          <p:nvPr>
            <p:ph type="title"/>
          </p:nvPr>
        </p:nvSpPr>
        <p:spPr>
          <a:xfrm>
            <a:off x="321733" y="554845"/>
            <a:ext cx="10656891" cy="3902673"/>
          </a:xfrm>
        </p:spPr>
        <p:txBody>
          <a:bodyPr vert="horz" lIns="91440" tIns="45720" rIns="91440" bIns="45720" rtlCol="0" anchor="t">
            <a:normAutofit/>
          </a:bodyPr>
          <a:lstStyle/>
          <a:p>
            <a:r>
              <a:rPr lang="en-US" sz="5200">
                <a:solidFill>
                  <a:srgbClr val="FFFFFF"/>
                </a:solidFill>
              </a:rPr>
              <a:t>Solution?</a:t>
            </a:r>
          </a:p>
        </p:txBody>
      </p:sp>
      <p:sp>
        <p:nvSpPr>
          <p:cNvPr id="24"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7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F3F1A35-4AA2-497F-48D1-4E2B81ADDC9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026" r="985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61682-EF2F-9C3B-6183-B7E7D3B07A5D}"/>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4800"/>
              <a:t>Transformers</a:t>
            </a:r>
          </a:p>
        </p:txBody>
      </p:sp>
    </p:spTree>
    <p:extLst>
      <p:ext uri="{BB962C8B-B14F-4D97-AF65-F5344CB8AC3E}">
        <p14:creationId xmlns:p14="http://schemas.microsoft.com/office/powerpoint/2010/main" val="73910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BC2938-068F-E594-6ACC-2D0EE0E54283}"/>
              </a:ext>
            </a:extLst>
          </p:cNvPr>
          <p:cNvSpPr>
            <a:spLocks noGrp="1"/>
          </p:cNvSpPr>
          <p:nvPr>
            <p:ph type="title"/>
          </p:nvPr>
        </p:nvSpPr>
        <p:spPr>
          <a:xfrm>
            <a:off x="838201" y="643467"/>
            <a:ext cx="3888526" cy="1800526"/>
          </a:xfrm>
        </p:spPr>
        <p:txBody>
          <a:bodyPr>
            <a:normAutofit/>
          </a:bodyPr>
          <a:lstStyle/>
          <a:p>
            <a:r>
              <a:rPr lang="en-US">
                <a:cs typeface="Calibri Light"/>
              </a:rPr>
              <a:t>Transformers</a:t>
            </a:r>
            <a:endParaRPr lang="en-US"/>
          </a:p>
        </p:txBody>
      </p:sp>
      <p:sp>
        <p:nvSpPr>
          <p:cNvPr id="3" name="Content Placeholder 2">
            <a:extLst>
              <a:ext uri="{FF2B5EF4-FFF2-40B4-BE49-F238E27FC236}">
                <a16:creationId xmlns:a16="http://schemas.microsoft.com/office/drawing/2014/main" id="{15ED9A31-2A04-5BC5-C5CA-5ED13A5B5E63}"/>
              </a:ext>
            </a:extLst>
          </p:cNvPr>
          <p:cNvSpPr>
            <a:spLocks noGrp="1"/>
          </p:cNvSpPr>
          <p:nvPr>
            <p:ph idx="1"/>
          </p:nvPr>
        </p:nvSpPr>
        <p:spPr>
          <a:xfrm>
            <a:off x="838201" y="2623381"/>
            <a:ext cx="3888528" cy="3553581"/>
          </a:xfrm>
        </p:spPr>
        <p:txBody>
          <a:bodyPr vert="horz" lIns="91440" tIns="45720" rIns="91440" bIns="45720" rtlCol="0" anchor="t">
            <a:normAutofit/>
          </a:bodyPr>
          <a:lstStyle/>
          <a:p>
            <a:r>
              <a:rPr lang="en-US" sz="2000">
                <a:cs typeface="Calibri"/>
              </a:rPr>
              <a:t>Multi-Headed Attention</a:t>
            </a:r>
            <a:endParaRPr lang="en-US" sz="2000"/>
          </a:p>
          <a:p>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C5C6FC16-5235-DC37-ED2F-366704F6A5B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274" r="17853" b="1"/>
          <a:stretch/>
        </p:blipFill>
        <p:spPr>
          <a:xfrm>
            <a:off x="7136420" y="643234"/>
            <a:ext cx="4076678" cy="5599876"/>
          </a:xfrm>
          <a:prstGeom prst="rect">
            <a:avLst/>
          </a:prstGeom>
        </p:spPr>
      </p:pic>
    </p:spTree>
    <p:extLst>
      <p:ext uri="{BB962C8B-B14F-4D97-AF65-F5344CB8AC3E}">
        <p14:creationId xmlns:p14="http://schemas.microsoft.com/office/powerpoint/2010/main" val="233191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3AA86-F2CD-2266-F5A5-1084C6A33336}"/>
              </a:ext>
            </a:extLst>
          </p:cNvPr>
          <p:cNvSpPr>
            <a:spLocks noGrp="1"/>
          </p:cNvSpPr>
          <p:nvPr>
            <p:ph type="title"/>
          </p:nvPr>
        </p:nvSpPr>
        <p:spPr>
          <a:xfrm>
            <a:off x="838200" y="365126"/>
            <a:ext cx="10515600" cy="1306440"/>
          </a:xfrm>
        </p:spPr>
        <p:txBody>
          <a:bodyPr>
            <a:normAutofit/>
          </a:bodyPr>
          <a:lstStyle/>
          <a:p>
            <a:r>
              <a:rPr lang="en-US" sz="4000">
                <a:cs typeface="Calibri Light"/>
              </a:rPr>
              <a:t>BERT</a:t>
            </a:r>
            <a:endParaRPr lang="en-US" sz="4000"/>
          </a:p>
        </p:txBody>
      </p:sp>
      <p:pic>
        <p:nvPicPr>
          <p:cNvPr id="6" name="Picture 5">
            <a:extLst>
              <a:ext uri="{FF2B5EF4-FFF2-40B4-BE49-F238E27FC236}">
                <a16:creationId xmlns:a16="http://schemas.microsoft.com/office/drawing/2014/main" id="{A0D45FC8-4F00-E21A-CDDA-9F7AD369F336}"/>
              </a:ext>
            </a:extLst>
          </p:cNvPr>
          <p:cNvPicPr>
            <a:picLocks noChangeAspect="1"/>
          </p:cNvPicPr>
          <p:nvPr/>
        </p:nvPicPr>
        <p:blipFill rotWithShape="1">
          <a:blip r:embed="rId2"/>
          <a:srcRect l="26614" r="13165" b="15"/>
          <a:stretch/>
        </p:blipFill>
        <p:spPr>
          <a:xfrm>
            <a:off x="7989296" y="1843285"/>
            <a:ext cx="3364502" cy="3728611"/>
          </a:xfrm>
          <a:prstGeom prst="rect">
            <a:avLst/>
          </a:prstGeom>
        </p:spPr>
      </p:pic>
      <p:graphicFrame>
        <p:nvGraphicFramePr>
          <p:cNvPr id="7" name="Content Placeholder 2">
            <a:extLst>
              <a:ext uri="{FF2B5EF4-FFF2-40B4-BE49-F238E27FC236}">
                <a16:creationId xmlns:a16="http://schemas.microsoft.com/office/drawing/2014/main" id="{CB69800F-0B55-F2DF-BE38-201F135986A4}"/>
              </a:ext>
            </a:extLst>
          </p:cNvPr>
          <p:cNvGraphicFramePr>
            <a:graphicFrameLocks noGrp="1"/>
          </p:cNvGraphicFramePr>
          <p:nvPr>
            <p:ph idx="1"/>
            <p:extLst>
              <p:ext uri="{D42A27DB-BD31-4B8C-83A1-F6EECF244321}">
                <p14:modId xmlns:p14="http://schemas.microsoft.com/office/powerpoint/2010/main" val="517546910"/>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87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89620-9456-99F1-18B0-B4227E5893ED}"/>
              </a:ext>
            </a:extLst>
          </p:cNvPr>
          <p:cNvSpPr>
            <a:spLocks noGrp="1"/>
          </p:cNvSpPr>
          <p:nvPr>
            <p:ph type="title"/>
          </p:nvPr>
        </p:nvSpPr>
        <p:spPr>
          <a:xfrm>
            <a:off x="648929" y="557190"/>
            <a:ext cx="5170852" cy="1671564"/>
          </a:xfrm>
        </p:spPr>
        <p:txBody>
          <a:bodyPr>
            <a:normAutofit/>
          </a:bodyPr>
          <a:lstStyle/>
          <a:p>
            <a:r>
              <a:rPr lang="en-US" sz="4000">
                <a:cs typeface="Calibri Light"/>
              </a:rPr>
              <a:t>How we used BERT</a:t>
            </a:r>
            <a:endParaRPr lang="en-US" sz="4000"/>
          </a:p>
        </p:txBody>
      </p:sp>
      <p:pic>
        <p:nvPicPr>
          <p:cNvPr id="6" name="Picture 5">
            <a:extLst>
              <a:ext uri="{FF2B5EF4-FFF2-40B4-BE49-F238E27FC236}">
                <a16:creationId xmlns:a16="http://schemas.microsoft.com/office/drawing/2014/main" id="{A53C5124-5DBB-4EC4-A80E-CA1707EDDCAD}"/>
              </a:ext>
            </a:extLst>
          </p:cNvPr>
          <p:cNvPicPr>
            <a:picLocks noChangeAspect="1"/>
          </p:cNvPicPr>
          <p:nvPr/>
        </p:nvPicPr>
        <p:blipFill rotWithShape="1">
          <a:blip r:embed="rId2"/>
          <a:srcRect l="38056"/>
          <a:stretch/>
        </p:blipFill>
        <p:spPr>
          <a:xfrm>
            <a:off x="6182944" y="557189"/>
            <a:ext cx="5170852" cy="5571898"/>
          </a:xfrm>
          <a:prstGeom prst="rect">
            <a:avLst/>
          </a:prstGeom>
          <a:effectLst/>
        </p:spPr>
      </p:pic>
      <p:graphicFrame>
        <p:nvGraphicFramePr>
          <p:cNvPr id="5" name="Content Placeholder 2">
            <a:extLst>
              <a:ext uri="{FF2B5EF4-FFF2-40B4-BE49-F238E27FC236}">
                <a16:creationId xmlns:a16="http://schemas.microsoft.com/office/drawing/2014/main" id="{EC40B63A-6B63-AF4B-94CF-21FF282E5181}"/>
              </a:ext>
            </a:extLst>
          </p:cNvPr>
          <p:cNvGraphicFramePr>
            <a:graphicFrameLocks noGrp="1"/>
          </p:cNvGraphicFramePr>
          <p:nvPr>
            <p:ph idx="1"/>
            <p:extLst>
              <p:ext uri="{D42A27DB-BD31-4B8C-83A1-F6EECF244321}">
                <p14:modId xmlns:p14="http://schemas.microsoft.com/office/powerpoint/2010/main" val="2984296166"/>
              </p:ext>
            </p:extLst>
          </p:nvPr>
        </p:nvGraphicFramePr>
        <p:xfrm>
          <a:off x="648930" y="2398030"/>
          <a:ext cx="5180245" cy="373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09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C11863-5BA3-C988-7074-F9387CC00372}"/>
              </a:ext>
            </a:extLst>
          </p:cNvPr>
          <p:cNvSpPr>
            <a:spLocks noGrp="1"/>
          </p:cNvSpPr>
          <p:nvPr>
            <p:ph type="title"/>
          </p:nvPr>
        </p:nvSpPr>
        <p:spPr>
          <a:xfrm>
            <a:off x="621792" y="1161288"/>
            <a:ext cx="3602736" cy="4526280"/>
          </a:xfrm>
        </p:spPr>
        <p:txBody>
          <a:bodyPr>
            <a:normAutofit/>
          </a:bodyPr>
          <a:lstStyle/>
          <a:p>
            <a:r>
              <a:rPr lang="en-US" sz="4000">
                <a:cs typeface="Calibri Light"/>
              </a:rPr>
              <a:t>SpanBERT</a:t>
            </a:r>
            <a:endParaRPr lang="en-US"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673498D-A7FB-F2E4-70B7-9E7EECB382C7}"/>
              </a:ext>
            </a:extLst>
          </p:cNvPr>
          <p:cNvGraphicFramePr>
            <a:graphicFrameLocks noGrp="1"/>
          </p:cNvGraphicFramePr>
          <p:nvPr>
            <p:ph idx="1"/>
            <p:extLst>
              <p:ext uri="{D42A27DB-BD31-4B8C-83A1-F6EECF244321}">
                <p14:modId xmlns:p14="http://schemas.microsoft.com/office/powerpoint/2010/main" val="82295226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78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Colourful strings being woven togehter">
            <a:extLst>
              <a:ext uri="{FF2B5EF4-FFF2-40B4-BE49-F238E27FC236}">
                <a16:creationId xmlns:a16="http://schemas.microsoft.com/office/drawing/2014/main" id="{EA4D9CCB-213E-1458-5917-8DF16631D237}"/>
              </a:ext>
            </a:extLst>
          </p:cNvPr>
          <p:cNvPicPr>
            <a:picLocks noChangeAspect="1"/>
          </p:cNvPicPr>
          <p:nvPr/>
        </p:nvPicPr>
        <p:blipFill rotWithShape="1">
          <a:blip r:embed="rId2"/>
          <a:srcRect l="6024" r="-3" b="-3"/>
          <a:stretch/>
        </p:blipFill>
        <p:spPr>
          <a:xfrm>
            <a:off x="2522356" y="10"/>
            <a:ext cx="9669642" cy="6857990"/>
          </a:xfrm>
          <a:prstGeom prst="rect">
            <a:avLst/>
          </a:prstGeom>
        </p:spPr>
      </p:pic>
      <p:sp>
        <p:nvSpPr>
          <p:cNvPr id="2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E5B95-3BB4-7FC2-2B66-BCAFEBAC48FA}"/>
              </a:ext>
            </a:extLst>
          </p:cNvPr>
          <p:cNvSpPr>
            <a:spLocks noGrp="1"/>
          </p:cNvSpPr>
          <p:nvPr>
            <p:ph type="title"/>
          </p:nvPr>
        </p:nvSpPr>
        <p:spPr>
          <a:xfrm>
            <a:off x="838200" y="365125"/>
            <a:ext cx="3822189" cy="1899912"/>
          </a:xfrm>
        </p:spPr>
        <p:txBody>
          <a:bodyPr>
            <a:normAutofit/>
          </a:bodyPr>
          <a:lstStyle/>
          <a:p>
            <a:r>
              <a:rPr lang="en-US" sz="4000">
                <a:cs typeface="Calibri Light"/>
              </a:rPr>
              <a:t>Team Information</a:t>
            </a:r>
          </a:p>
        </p:txBody>
      </p:sp>
      <p:sp>
        <p:nvSpPr>
          <p:cNvPr id="22" name="Content Placeholder 2">
            <a:extLst>
              <a:ext uri="{FF2B5EF4-FFF2-40B4-BE49-F238E27FC236}">
                <a16:creationId xmlns:a16="http://schemas.microsoft.com/office/drawing/2014/main" id="{1C747E98-CA57-4484-F1D0-34397FEC4193}"/>
              </a:ext>
            </a:extLst>
          </p:cNvPr>
          <p:cNvSpPr>
            <a:spLocks noGrp="1"/>
          </p:cNvSpPr>
          <p:nvPr>
            <p:ph idx="1"/>
          </p:nvPr>
        </p:nvSpPr>
        <p:spPr>
          <a:xfrm>
            <a:off x="838200" y="2434201"/>
            <a:ext cx="3822189" cy="3742762"/>
          </a:xfrm>
        </p:spPr>
        <p:txBody>
          <a:bodyPr vert="horz" lIns="91440" tIns="45720" rIns="91440" bIns="45720" rtlCol="0" anchor="t">
            <a:normAutofit/>
          </a:bodyPr>
          <a:lstStyle/>
          <a:p>
            <a:r>
              <a:rPr lang="en-US" sz="2000" b="1">
                <a:cs typeface="Calibri"/>
              </a:rPr>
              <a:t>Team Members:</a:t>
            </a:r>
          </a:p>
          <a:p>
            <a:pPr lvl="1"/>
            <a:r>
              <a:rPr lang="en-US" sz="2000">
                <a:cs typeface="Calibri"/>
              </a:rPr>
              <a:t>Harsha (2019101040)</a:t>
            </a:r>
          </a:p>
          <a:p>
            <a:pPr lvl="1"/>
            <a:r>
              <a:rPr lang="en-US" sz="2000" err="1">
                <a:cs typeface="Calibri"/>
              </a:rPr>
              <a:t>Trinadh</a:t>
            </a:r>
            <a:r>
              <a:rPr lang="en-US" sz="2000">
                <a:cs typeface="Calibri"/>
              </a:rPr>
              <a:t> (2019101043)</a:t>
            </a:r>
          </a:p>
          <a:p>
            <a:pPr lvl="1"/>
            <a:r>
              <a:rPr lang="en-US" sz="2000">
                <a:cs typeface="Calibri"/>
              </a:rPr>
              <a:t>Sri Ram (2019101032)</a:t>
            </a:r>
          </a:p>
          <a:p>
            <a:pPr lvl="1"/>
            <a:endParaRPr lang="en-US" sz="2000">
              <a:cs typeface="Calibri"/>
            </a:endParaRPr>
          </a:p>
          <a:p>
            <a:r>
              <a:rPr lang="en-US" sz="2000" b="1">
                <a:cs typeface="Calibri"/>
              </a:rPr>
              <a:t>Team Number:</a:t>
            </a:r>
            <a:r>
              <a:rPr lang="en-US" sz="2000">
                <a:cs typeface="Calibri"/>
              </a:rPr>
              <a:t> 21</a:t>
            </a:r>
          </a:p>
          <a:p>
            <a:pPr lvl="1"/>
            <a:endParaRPr lang="en-US" sz="2000">
              <a:cs typeface="Calibri"/>
            </a:endParaRPr>
          </a:p>
        </p:txBody>
      </p:sp>
    </p:spTree>
    <p:extLst>
      <p:ext uri="{BB962C8B-B14F-4D97-AF65-F5344CB8AC3E}">
        <p14:creationId xmlns:p14="http://schemas.microsoft.com/office/powerpoint/2010/main" val="93331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n arrow pointing right">
            <a:extLst>
              <a:ext uri="{FF2B5EF4-FFF2-40B4-BE49-F238E27FC236}">
                <a16:creationId xmlns:a16="http://schemas.microsoft.com/office/drawing/2014/main" id="{B0D2CCA4-B0EF-3BD5-EE74-C663DF7A3AFF}"/>
              </a:ext>
            </a:extLst>
          </p:cNvPr>
          <p:cNvPicPr>
            <a:picLocks noChangeAspect="1"/>
          </p:cNvPicPr>
          <p:nvPr/>
        </p:nvPicPr>
        <p:blipFill rotWithShape="1">
          <a:blip r:embed="rId2">
            <a:alphaModFix amt="60000"/>
          </a:blip>
          <a:srcRect t="15045"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26D4A0EB-0544-5A8D-D46C-066FCDFB9151}"/>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Thats All?</a:t>
            </a:r>
          </a:p>
        </p:txBody>
      </p:sp>
    </p:spTree>
    <p:extLst>
      <p:ext uri="{BB962C8B-B14F-4D97-AF65-F5344CB8AC3E}">
        <p14:creationId xmlns:p14="http://schemas.microsoft.com/office/powerpoint/2010/main" val="950602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2A1E-396B-BC36-C28F-CCE03C47A619}"/>
              </a:ext>
            </a:extLst>
          </p:cNvPr>
          <p:cNvSpPr>
            <a:spLocks noGrp="1"/>
          </p:cNvSpPr>
          <p:nvPr>
            <p:ph type="title"/>
          </p:nvPr>
        </p:nvSpPr>
        <p:spPr/>
        <p:txBody>
          <a:bodyPr/>
          <a:lstStyle/>
          <a:p>
            <a:r>
              <a:rPr lang="en-US">
                <a:cs typeface="Calibri Light"/>
              </a:rPr>
              <a:t>NO!!!!</a:t>
            </a:r>
            <a:endParaRPr lang="en-US"/>
          </a:p>
        </p:txBody>
      </p:sp>
      <p:sp>
        <p:nvSpPr>
          <p:cNvPr id="3" name="Content Placeholder 2">
            <a:extLst>
              <a:ext uri="{FF2B5EF4-FFF2-40B4-BE49-F238E27FC236}">
                <a16:creationId xmlns:a16="http://schemas.microsoft.com/office/drawing/2014/main" id="{69B84947-64D0-74CA-4F60-166929DA32D2}"/>
              </a:ext>
            </a:extLst>
          </p:cNvPr>
          <p:cNvSpPr>
            <a:spLocks noGrp="1"/>
          </p:cNvSpPr>
          <p:nvPr>
            <p:ph idx="1"/>
          </p:nvPr>
        </p:nvSpPr>
        <p:spPr/>
        <p:txBody>
          <a:bodyPr vert="horz" lIns="91440" tIns="45720" rIns="91440" bIns="45720" rtlCol="0" anchor="t">
            <a:normAutofit/>
          </a:bodyPr>
          <a:lstStyle/>
          <a:p>
            <a:r>
              <a:rPr lang="en-US">
                <a:cs typeface="Calibri"/>
              </a:rPr>
              <a:t>What will happen if the context it huge?</a:t>
            </a:r>
          </a:p>
          <a:p>
            <a:r>
              <a:rPr lang="en-US">
                <a:cs typeface="Calibri"/>
              </a:rPr>
              <a:t>BERT model only can take </a:t>
            </a:r>
            <a:r>
              <a:rPr lang="en-US" err="1">
                <a:cs typeface="Calibri"/>
              </a:rPr>
              <a:t>upto</a:t>
            </a:r>
            <a:r>
              <a:rPr lang="en-US">
                <a:cs typeface="Calibri"/>
              </a:rPr>
              <a:t> 512 tokens, so you cannot process whole context at once.</a:t>
            </a:r>
          </a:p>
          <a:p>
            <a:r>
              <a:rPr lang="en-US">
                <a:cs typeface="Calibri"/>
              </a:rPr>
              <a:t>This is only a problem if such application involving huge context exists.</a:t>
            </a:r>
          </a:p>
          <a:p>
            <a:r>
              <a:rPr lang="en-US">
                <a:cs typeface="Calibri"/>
              </a:rPr>
              <a:t>So, does they exist?</a:t>
            </a:r>
          </a:p>
        </p:txBody>
      </p:sp>
    </p:spTree>
    <p:extLst>
      <p:ext uri="{BB962C8B-B14F-4D97-AF65-F5344CB8AC3E}">
        <p14:creationId xmlns:p14="http://schemas.microsoft.com/office/powerpoint/2010/main" val="316019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alendar&#10;&#10;Description automatically generated">
            <a:extLst>
              <a:ext uri="{FF2B5EF4-FFF2-40B4-BE49-F238E27FC236}">
                <a16:creationId xmlns:a16="http://schemas.microsoft.com/office/drawing/2014/main" id="{C2B7B949-DA3B-B9D2-7152-512B29AD60F9}"/>
              </a:ext>
            </a:extLst>
          </p:cNvPr>
          <p:cNvPicPr>
            <a:picLocks noGrp="1" noChangeAspect="1"/>
          </p:cNvPicPr>
          <p:nvPr>
            <p:ph idx="1"/>
          </p:nvPr>
        </p:nvPicPr>
        <p:blipFill rotWithShape="1">
          <a:blip r:embed="rId2">
            <a:alphaModFix amt="50000"/>
            <a:extLst>
              <a:ext uri="{837473B0-CC2E-450A-ABE3-18F120FF3D39}">
                <a1611:picAttrSrcUrl xmlns:a1611="http://schemas.microsoft.com/office/drawing/2016/11/main" r:id="rId3"/>
              </a:ext>
            </a:extLst>
          </a:blip>
          <a:srcRect t="10823" r="-1" b="4885"/>
          <a:stretch/>
        </p:blipFill>
        <p:spPr>
          <a:xfrm>
            <a:off x="20" y="10"/>
            <a:ext cx="12188930" cy="6857990"/>
          </a:xfrm>
          <a:prstGeom prst="rect">
            <a:avLst/>
          </a:prstGeom>
        </p:spPr>
      </p:pic>
      <p:sp>
        <p:nvSpPr>
          <p:cNvPr id="2" name="Title 1">
            <a:extLst>
              <a:ext uri="{FF2B5EF4-FFF2-40B4-BE49-F238E27FC236}">
                <a16:creationId xmlns:a16="http://schemas.microsoft.com/office/drawing/2014/main" id="{B99B1EB3-C912-147E-22AD-35123EDA85E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Contract NLI</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02961C-DFD6-CEC2-8FA5-5BFE3E3175DF}"/>
              </a:ext>
            </a:extLst>
          </p:cNvPr>
          <p:cNvSpPr txBox="1"/>
          <p:nvPr/>
        </p:nvSpPr>
        <p:spPr>
          <a:xfrm>
            <a:off x="986748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47082259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00C56-13B1-9ABF-3079-AE6A14621D5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Contract NLI</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DDF2D23-8952-BD08-541A-F2843D659ED9}"/>
              </a:ext>
            </a:extLst>
          </p:cNvPr>
          <p:cNvGraphicFramePr>
            <a:graphicFrameLocks noGrp="1"/>
          </p:cNvGraphicFramePr>
          <p:nvPr>
            <p:ph idx="1"/>
            <p:extLst>
              <p:ext uri="{D42A27DB-BD31-4B8C-83A1-F6EECF244321}">
                <p14:modId xmlns:p14="http://schemas.microsoft.com/office/powerpoint/2010/main" val="342357435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552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CD75-311E-3E37-5804-B9C5DD013F12}"/>
              </a:ext>
            </a:extLst>
          </p:cNvPr>
          <p:cNvSpPr>
            <a:spLocks noGrp="1"/>
          </p:cNvSpPr>
          <p:nvPr>
            <p:ph type="title"/>
          </p:nvPr>
        </p:nvSpPr>
        <p:spPr/>
        <p:txBody>
          <a:bodyPr/>
          <a:lstStyle/>
          <a:p>
            <a:r>
              <a:rPr lang="en-US">
                <a:cs typeface="Calibri Light"/>
              </a:rPr>
              <a:t>What makes this problem interesting?</a:t>
            </a:r>
            <a:endParaRPr lang="en-US"/>
          </a:p>
        </p:txBody>
      </p:sp>
      <p:graphicFrame>
        <p:nvGraphicFramePr>
          <p:cNvPr id="5" name="Content Placeholder 2">
            <a:extLst>
              <a:ext uri="{FF2B5EF4-FFF2-40B4-BE49-F238E27FC236}">
                <a16:creationId xmlns:a16="http://schemas.microsoft.com/office/drawing/2014/main" id="{001F9E36-3B57-FAC6-B788-83C77737844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97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E1750-A801-50FA-A73C-DFF2DE754320}"/>
              </a:ext>
            </a:extLst>
          </p:cNvPr>
          <p:cNvSpPr>
            <a:spLocks noGrp="1"/>
          </p:cNvSpPr>
          <p:nvPr>
            <p:ph type="title"/>
          </p:nvPr>
        </p:nvSpPr>
        <p:spPr>
          <a:xfrm>
            <a:off x="1075767" y="1188637"/>
            <a:ext cx="2988234" cy="4480726"/>
          </a:xfrm>
        </p:spPr>
        <p:txBody>
          <a:bodyPr>
            <a:normAutofit/>
          </a:bodyPr>
          <a:lstStyle/>
          <a:p>
            <a:pPr algn="r"/>
            <a:r>
              <a:rPr lang="en-US" sz="5600">
                <a:cs typeface="Calibri Light"/>
              </a:rPr>
              <a:t>What's the solution?</a:t>
            </a:r>
            <a:endParaRPr lang="en-US" sz="56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203244-82DE-1CC2-B04F-5A302DB84513}"/>
              </a:ext>
            </a:extLst>
          </p:cNvPr>
          <p:cNvSpPr>
            <a:spLocks noGrp="1"/>
          </p:cNvSpPr>
          <p:nvPr>
            <p:ph idx="1"/>
          </p:nvPr>
        </p:nvSpPr>
        <p:spPr>
          <a:xfrm>
            <a:off x="5255260" y="1648870"/>
            <a:ext cx="4702848" cy="3560260"/>
          </a:xfrm>
        </p:spPr>
        <p:txBody>
          <a:bodyPr vert="horz" lIns="91440" tIns="45720" rIns="91440" bIns="45720" rtlCol="0" anchor="ctr">
            <a:normAutofit/>
          </a:bodyPr>
          <a:lstStyle/>
          <a:p>
            <a:r>
              <a:rPr lang="en-US" sz="2200">
                <a:cs typeface="Calibri"/>
              </a:rPr>
              <a:t>Can we build a completely automated model which would predict if a given clause(or hypothesis as we call it) is Entailed/Contradicted or Not mentioned to the contract.</a:t>
            </a:r>
          </a:p>
          <a:p>
            <a:r>
              <a:rPr lang="en-US" sz="2200">
                <a:cs typeface="Calibri"/>
              </a:rPr>
              <a:t>Such a model would help us automate all these contract reviewing tasks much easier.</a:t>
            </a:r>
          </a:p>
          <a:p>
            <a:r>
              <a:rPr lang="en-US" sz="2200">
                <a:cs typeface="Calibri"/>
              </a:rPr>
              <a:t>Unfortunately the previous models are not good at it :( </a:t>
            </a:r>
          </a:p>
          <a:p>
            <a:endParaRPr lang="en-US" sz="2200">
              <a:cs typeface="Calibri"/>
            </a:endParaRPr>
          </a:p>
        </p:txBody>
      </p:sp>
    </p:spTree>
    <p:extLst>
      <p:ext uri="{BB962C8B-B14F-4D97-AF65-F5344CB8AC3E}">
        <p14:creationId xmlns:p14="http://schemas.microsoft.com/office/powerpoint/2010/main" val="72874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5F7E-1D40-5910-33F5-FD05D605E23E}"/>
              </a:ext>
            </a:extLst>
          </p:cNvPr>
          <p:cNvSpPr>
            <a:spLocks noGrp="1"/>
          </p:cNvSpPr>
          <p:nvPr>
            <p:ph type="title"/>
          </p:nvPr>
        </p:nvSpPr>
        <p:spPr/>
        <p:txBody>
          <a:bodyPr/>
          <a:lstStyle/>
          <a:p>
            <a:r>
              <a:rPr lang="en-US">
                <a:cs typeface="Calibri Light"/>
              </a:rPr>
              <a:t>Contract NLI how does it look?</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ECA4F12A-6CBD-94E8-FD07-D74E1008ACBD}"/>
              </a:ext>
            </a:extLst>
          </p:cNvPr>
          <p:cNvPicPr>
            <a:picLocks noGrp="1" noChangeAspect="1"/>
          </p:cNvPicPr>
          <p:nvPr>
            <p:ph idx="1"/>
          </p:nvPr>
        </p:nvPicPr>
        <p:blipFill>
          <a:blip r:embed="rId2"/>
          <a:stretch>
            <a:fillRect/>
          </a:stretch>
        </p:blipFill>
        <p:spPr>
          <a:xfrm>
            <a:off x="1994915" y="1825625"/>
            <a:ext cx="8202170" cy="4351338"/>
          </a:xfrm>
        </p:spPr>
      </p:pic>
    </p:spTree>
    <p:extLst>
      <p:ext uri="{BB962C8B-B14F-4D97-AF65-F5344CB8AC3E}">
        <p14:creationId xmlns:p14="http://schemas.microsoft.com/office/powerpoint/2010/main" val="315893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ommon kingfisher bird perching on a branch">
            <a:extLst>
              <a:ext uri="{FF2B5EF4-FFF2-40B4-BE49-F238E27FC236}">
                <a16:creationId xmlns:a16="http://schemas.microsoft.com/office/drawing/2014/main" id="{34016809-745B-7E31-D2F1-DE24A52758B0}"/>
              </a:ext>
            </a:extLst>
          </p:cNvPr>
          <p:cNvPicPr>
            <a:picLocks noChangeAspect="1"/>
          </p:cNvPicPr>
          <p:nvPr/>
        </p:nvPicPr>
        <p:blipFill rotWithShape="1">
          <a:blip r:embed="rId2"/>
          <a:srcRect l="21050" r="9" b="9"/>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8"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1BCE6B-0FE3-40B2-8084-22809029A97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Span NLI BERT (Not SpanBERT :))</a:t>
            </a:r>
          </a:p>
        </p:txBody>
      </p:sp>
      <p:sp>
        <p:nvSpPr>
          <p:cNvPr id="12"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79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7AEE52-A8CE-2682-BC36-9B64C50FA533}"/>
              </a:ext>
            </a:extLst>
          </p:cNvPr>
          <p:cNvSpPr>
            <a:spLocks noGrp="1"/>
          </p:cNvSpPr>
          <p:nvPr>
            <p:ph type="title"/>
          </p:nvPr>
        </p:nvSpPr>
        <p:spPr>
          <a:xfrm>
            <a:off x="838200" y="609600"/>
            <a:ext cx="3739341" cy="1330839"/>
          </a:xfrm>
        </p:spPr>
        <p:txBody>
          <a:bodyPr>
            <a:normAutofit/>
          </a:bodyPr>
          <a:lstStyle/>
          <a:p>
            <a:r>
              <a:rPr lang="en-US">
                <a:cs typeface="Calibri Light"/>
              </a:rPr>
              <a:t>Span NLI BERT</a:t>
            </a:r>
            <a:endParaRPr lang="en-US"/>
          </a:p>
        </p:txBody>
      </p:sp>
      <p:sp>
        <p:nvSpPr>
          <p:cNvPr id="3" name="Content Placeholder 2">
            <a:extLst>
              <a:ext uri="{FF2B5EF4-FFF2-40B4-BE49-F238E27FC236}">
                <a16:creationId xmlns:a16="http://schemas.microsoft.com/office/drawing/2014/main" id="{97096080-31EF-8138-D47E-95BBDCCF1BE0}"/>
              </a:ext>
            </a:extLst>
          </p:cNvPr>
          <p:cNvSpPr>
            <a:spLocks noGrp="1"/>
          </p:cNvSpPr>
          <p:nvPr>
            <p:ph idx="1"/>
          </p:nvPr>
        </p:nvSpPr>
        <p:spPr>
          <a:xfrm>
            <a:off x="862366" y="2194102"/>
            <a:ext cx="3427001" cy="3908586"/>
          </a:xfrm>
        </p:spPr>
        <p:txBody>
          <a:bodyPr vert="horz" lIns="91440" tIns="45720" rIns="91440" bIns="45720" rtlCol="0">
            <a:normAutofit/>
          </a:bodyPr>
          <a:lstStyle/>
          <a:p>
            <a:r>
              <a:rPr lang="en-US" sz="2000">
                <a:cs typeface="Calibri"/>
              </a:rPr>
              <a:t>Can we divide contracts into smaller chunks such that each span gets suifficient context in atleast one of the chunks.</a:t>
            </a:r>
          </a:p>
          <a:p>
            <a:r>
              <a:rPr lang="en-US" sz="2000">
                <a:cs typeface="Calibri"/>
              </a:rPr>
              <a:t>Here spans are already given as part of dataset.</a:t>
            </a:r>
          </a:p>
          <a:p>
            <a:endParaRPr lang="en-US" sz="2000">
              <a:cs typeface="Calibri"/>
            </a:endParaRPr>
          </a:p>
          <a:p>
            <a:endParaRPr lang="en-US" sz="2000">
              <a:cs typeface="Calibri"/>
            </a:endParaRPr>
          </a:p>
        </p:txBody>
      </p:sp>
      <p:pic>
        <p:nvPicPr>
          <p:cNvPr id="4" name="Picture 4" descr="Text&#10;&#10;Description automatically generated">
            <a:extLst>
              <a:ext uri="{FF2B5EF4-FFF2-40B4-BE49-F238E27FC236}">
                <a16:creationId xmlns:a16="http://schemas.microsoft.com/office/drawing/2014/main" id="{58A59D29-EC44-9DE5-69BC-0223DEF9305A}"/>
              </a:ext>
            </a:extLst>
          </p:cNvPr>
          <p:cNvPicPr>
            <a:picLocks noChangeAspect="1"/>
          </p:cNvPicPr>
          <p:nvPr/>
        </p:nvPicPr>
        <p:blipFill>
          <a:blip r:embed="rId2"/>
          <a:stretch>
            <a:fillRect/>
          </a:stretch>
        </p:blipFill>
        <p:spPr>
          <a:xfrm>
            <a:off x="5445457" y="1078835"/>
            <a:ext cx="6155141" cy="4724070"/>
          </a:xfrm>
          <a:prstGeom prst="rect">
            <a:avLst/>
          </a:prstGeom>
        </p:spPr>
      </p:pic>
    </p:spTree>
    <p:extLst>
      <p:ext uri="{BB962C8B-B14F-4D97-AF65-F5344CB8AC3E}">
        <p14:creationId xmlns:p14="http://schemas.microsoft.com/office/powerpoint/2010/main" val="40381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A151D-24B8-2C06-FFF1-043CF63915AA}"/>
              </a:ext>
            </a:extLst>
          </p:cNvPr>
          <p:cNvSpPr>
            <a:spLocks noGrp="1"/>
          </p:cNvSpPr>
          <p:nvPr>
            <p:ph type="title"/>
          </p:nvPr>
        </p:nvSpPr>
        <p:spPr>
          <a:xfrm>
            <a:off x="838200" y="1195697"/>
            <a:ext cx="3200400" cy="4238118"/>
          </a:xfrm>
        </p:spPr>
        <p:txBody>
          <a:bodyPr>
            <a:normAutofit/>
          </a:bodyPr>
          <a:lstStyle/>
          <a:p>
            <a:r>
              <a:rPr lang="en-US">
                <a:solidFill>
                  <a:schemeClr val="bg1"/>
                </a:solidFill>
                <a:cs typeface="Calibri Light"/>
              </a:rPr>
              <a:t>Span NLI BERT</a:t>
            </a:r>
            <a:endParaRPr lang="en-US">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991CA552-0800-E143-53D3-40084DA980B4}"/>
              </a:ext>
            </a:extLst>
          </p:cNvPr>
          <p:cNvGraphicFramePr>
            <a:graphicFrameLocks noGrp="1"/>
          </p:cNvGraphicFramePr>
          <p:nvPr>
            <p:ph idx="1"/>
            <p:extLst>
              <p:ext uri="{D42A27DB-BD31-4B8C-83A1-F6EECF244321}">
                <p14:modId xmlns:p14="http://schemas.microsoft.com/office/powerpoint/2010/main" val="350747734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0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82DF8-FB04-C98F-37D6-8D962F286457}"/>
              </a:ext>
            </a:extLst>
          </p:cNvPr>
          <p:cNvSpPr>
            <a:spLocks noGrp="1"/>
          </p:cNvSpPr>
          <p:nvPr>
            <p:ph type="title"/>
          </p:nvPr>
        </p:nvSpPr>
        <p:spPr>
          <a:xfrm>
            <a:off x="838200" y="1195697"/>
            <a:ext cx="3200400" cy="4238118"/>
          </a:xfrm>
        </p:spPr>
        <p:txBody>
          <a:bodyPr>
            <a:normAutofit/>
          </a:bodyPr>
          <a:lstStyle/>
          <a:p>
            <a:r>
              <a:rPr lang="en-US">
                <a:solidFill>
                  <a:schemeClr val="bg1"/>
                </a:solidFill>
                <a:cs typeface="Calibri Light"/>
              </a:rPr>
              <a:t>Contents</a:t>
            </a:r>
            <a:endParaRPr lang="en-US">
              <a:solidFill>
                <a:schemeClr val="bg1"/>
              </a:solidFill>
            </a:endParaRPr>
          </a:p>
        </p:txBody>
      </p:sp>
      <p:grpSp>
        <p:nvGrpSpPr>
          <p:cNvPr id="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0"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2"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6"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8"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3"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6"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7"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8"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49" name="Content Placeholder 2">
            <a:extLst>
              <a:ext uri="{FF2B5EF4-FFF2-40B4-BE49-F238E27FC236}">
                <a16:creationId xmlns:a16="http://schemas.microsoft.com/office/drawing/2014/main" id="{D1F56040-E59A-152B-18DB-AC2E73A8CFED}"/>
              </a:ext>
            </a:extLst>
          </p:cNvPr>
          <p:cNvGraphicFramePr>
            <a:graphicFrameLocks noGrp="1"/>
          </p:cNvGraphicFramePr>
          <p:nvPr>
            <p:ph idx="1"/>
            <p:extLst>
              <p:ext uri="{D42A27DB-BD31-4B8C-83A1-F6EECF244321}">
                <p14:modId xmlns:p14="http://schemas.microsoft.com/office/powerpoint/2010/main" val="382275606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507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3B9975A-AC6E-3D34-D62F-33908EB3577B}"/>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cs typeface="Calibri Light"/>
              </a:rPr>
              <a:t>Span BERT NLI</a:t>
            </a:r>
            <a:endParaRPr lang="en-US" sz="4800">
              <a:solidFill>
                <a:schemeClr val="bg1"/>
              </a:solidFill>
            </a:endParaRPr>
          </a:p>
        </p:txBody>
      </p:sp>
      <p:graphicFrame>
        <p:nvGraphicFramePr>
          <p:cNvPr id="16" name="Content Placeholder 2">
            <a:extLst>
              <a:ext uri="{FF2B5EF4-FFF2-40B4-BE49-F238E27FC236}">
                <a16:creationId xmlns:a16="http://schemas.microsoft.com/office/drawing/2014/main" id="{7A30600F-52C1-A239-CB7A-32FA764E0FCF}"/>
              </a:ext>
            </a:extLst>
          </p:cNvPr>
          <p:cNvGraphicFramePr>
            <a:graphicFrameLocks noGrp="1"/>
          </p:cNvGraphicFramePr>
          <p:nvPr>
            <p:ph idx="1"/>
            <p:extLst>
              <p:ext uri="{D42A27DB-BD31-4B8C-83A1-F6EECF244321}">
                <p14:modId xmlns:p14="http://schemas.microsoft.com/office/powerpoint/2010/main" val="265969018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14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AAFE9-BEDE-83C0-C4FE-90717ADDC99D}"/>
              </a:ext>
            </a:extLst>
          </p:cNvPr>
          <p:cNvSpPr>
            <a:spLocks noGrp="1"/>
          </p:cNvSpPr>
          <p:nvPr>
            <p:ph type="title"/>
          </p:nvPr>
        </p:nvSpPr>
        <p:spPr>
          <a:xfrm>
            <a:off x="836679" y="723898"/>
            <a:ext cx="6002110" cy="1495425"/>
          </a:xfrm>
        </p:spPr>
        <p:txBody>
          <a:bodyPr>
            <a:normAutofit/>
          </a:bodyPr>
          <a:lstStyle/>
          <a:p>
            <a:r>
              <a:rPr lang="en-US" sz="4000">
                <a:cs typeface="Calibri Light"/>
              </a:rPr>
              <a:t>Span NLI BERT</a:t>
            </a:r>
            <a:endParaRPr lang="en-US" sz="4000"/>
          </a:p>
        </p:txBody>
      </p:sp>
      <p:sp>
        <p:nvSpPr>
          <p:cNvPr id="21" name="Content Placeholder 2">
            <a:extLst>
              <a:ext uri="{FF2B5EF4-FFF2-40B4-BE49-F238E27FC236}">
                <a16:creationId xmlns:a16="http://schemas.microsoft.com/office/drawing/2014/main" id="{37BC05AE-DFDD-2530-0D2B-B5C51B5E1EBC}"/>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cs typeface="Calibri"/>
              </a:rPr>
              <a:t>And the second task NLI is similar to ones we performed before.</a:t>
            </a:r>
          </a:p>
          <a:p>
            <a:r>
              <a:rPr lang="en-US" sz="2000">
                <a:cs typeface="Calibri"/>
              </a:rPr>
              <a:t>We just take the last hidden state and categorize it into 3 categories.</a:t>
            </a:r>
          </a:p>
          <a:p>
            <a:pPr marL="0" indent="0">
              <a:buNone/>
            </a:pPr>
            <a:endParaRPr lang="en-US" sz="2000">
              <a:cs typeface="Calibri"/>
            </a:endParaRPr>
          </a:p>
        </p:txBody>
      </p:sp>
      <p:pic>
        <p:nvPicPr>
          <p:cNvPr id="22" name="Picture 4" descr="Large skydiving group mid-air">
            <a:extLst>
              <a:ext uri="{FF2B5EF4-FFF2-40B4-BE49-F238E27FC236}">
                <a16:creationId xmlns:a16="http://schemas.microsoft.com/office/drawing/2014/main" id="{BD910DB7-92C8-7CA7-B1B2-1FCE98F4467D}"/>
              </a:ext>
            </a:extLst>
          </p:cNvPr>
          <p:cNvPicPr>
            <a:picLocks noChangeAspect="1"/>
          </p:cNvPicPr>
          <p:nvPr/>
        </p:nvPicPr>
        <p:blipFill rotWithShape="1">
          <a:blip r:embed="rId2"/>
          <a:srcRect l="26597" r="24919" b="3"/>
          <a:stretch/>
        </p:blipFill>
        <p:spPr>
          <a:xfrm>
            <a:off x="7199440" y="10"/>
            <a:ext cx="4992560" cy="6857990"/>
          </a:xfrm>
          <a:prstGeom prst="rect">
            <a:avLst/>
          </a:prstGeom>
          <a:effectLst/>
        </p:spPr>
      </p:pic>
    </p:spTree>
    <p:extLst>
      <p:ext uri="{BB962C8B-B14F-4D97-AF65-F5344CB8AC3E}">
        <p14:creationId xmlns:p14="http://schemas.microsoft.com/office/powerpoint/2010/main" val="150108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6BC0A-9957-7FA4-1B13-265B7C706C3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Results</a:t>
            </a:r>
            <a:endParaRPr lang="en-US" sz="4000">
              <a:solidFill>
                <a:srgbClr val="FFFFFF"/>
              </a:solidFill>
            </a:endParaRPr>
          </a:p>
        </p:txBody>
      </p:sp>
      <p:graphicFrame>
        <p:nvGraphicFramePr>
          <p:cNvPr id="56" name="Table 7">
            <a:extLst>
              <a:ext uri="{FF2B5EF4-FFF2-40B4-BE49-F238E27FC236}">
                <a16:creationId xmlns:a16="http://schemas.microsoft.com/office/drawing/2014/main" id="{805C05CC-79B9-8A7C-379F-72B2B278EF89}"/>
              </a:ext>
            </a:extLst>
          </p:cNvPr>
          <p:cNvGraphicFramePr>
            <a:graphicFrameLocks noGrp="1"/>
          </p:cNvGraphicFramePr>
          <p:nvPr>
            <p:ph idx="1"/>
            <p:extLst>
              <p:ext uri="{D42A27DB-BD31-4B8C-83A1-F6EECF244321}">
                <p14:modId xmlns:p14="http://schemas.microsoft.com/office/powerpoint/2010/main" val="362715364"/>
              </p:ext>
            </p:extLst>
          </p:nvPr>
        </p:nvGraphicFramePr>
        <p:xfrm>
          <a:off x="1152114" y="2445526"/>
          <a:ext cx="9911712" cy="3526910"/>
        </p:xfrm>
        <a:graphic>
          <a:graphicData uri="http://schemas.openxmlformats.org/drawingml/2006/table">
            <a:tbl>
              <a:tblPr firstRow="1" bandRow="1">
                <a:tableStyleId>{5C22544A-7EE6-4342-B048-85BDC9FD1C3A}</a:tableStyleId>
              </a:tblPr>
              <a:tblGrid>
                <a:gridCol w="3290080">
                  <a:extLst>
                    <a:ext uri="{9D8B030D-6E8A-4147-A177-3AD203B41FA5}">
                      <a16:colId xmlns:a16="http://schemas.microsoft.com/office/drawing/2014/main" val="2514840051"/>
                    </a:ext>
                  </a:extLst>
                </a:gridCol>
                <a:gridCol w="1746415">
                  <a:extLst>
                    <a:ext uri="{9D8B030D-6E8A-4147-A177-3AD203B41FA5}">
                      <a16:colId xmlns:a16="http://schemas.microsoft.com/office/drawing/2014/main" val="3065689278"/>
                    </a:ext>
                  </a:extLst>
                </a:gridCol>
                <a:gridCol w="2092012">
                  <a:extLst>
                    <a:ext uri="{9D8B030D-6E8A-4147-A177-3AD203B41FA5}">
                      <a16:colId xmlns:a16="http://schemas.microsoft.com/office/drawing/2014/main" val="2797238661"/>
                    </a:ext>
                  </a:extLst>
                </a:gridCol>
                <a:gridCol w="2783205">
                  <a:extLst>
                    <a:ext uri="{9D8B030D-6E8A-4147-A177-3AD203B41FA5}">
                      <a16:colId xmlns:a16="http://schemas.microsoft.com/office/drawing/2014/main" val="364556865"/>
                    </a:ext>
                  </a:extLst>
                </a:gridCol>
              </a:tblGrid>
              <a:tr h="705382">
                <a:tc>
                  <a:txBody>
                    <a:bodyPr/>
                    <a:lstStyle/>
                    <a:p>
                      <a:pPr algn="ctr"/>
                      <a:r>
                        <a:rPr lang="en-US" sz="3300"/>
                        <a:t>Models</a:t>
                      </a:r>
                    </a:p>
                  </a:txBody>
                  <a:tcPr marL="165886" marR="165886" marT="82943" marB="82943"/>
                </a:tc>
                <a:tc>
                  <a:txBody>
                    <a:bodyPr/>
                    <a:lstStyle/>
                    <a:p>
                      <a:pPr algn="ctr"/>
                      <a:r>
                        <a:rPr lang="en-US" sz="3300"/>
                        <a:t>SNLI</a:t>
                      </a:r>
                    </a:p>
                  </a:txBody>
                  <a:tcPr marL="165886" marR="165886" marT="82943" marB="82943"/>
                </a:tc>
                <a:tc>
                  <a:txBody>
                    <a:bodyPr/>
                    <a:lstStyle/>
                    <a:p>
                      <a:pPr algn="ctr"/>
                      <a:r>
                        <a:rPr lang="en-US" sz="3300" err="1"/>
                        <a:t>MultiNLI</a:t>
                      </a:r>
                    </a:p>
                  </a:txBody>
                  <a:tcPr marL="165886" marR="165886" marT="82943" marB="82943"/>
                </a:tc>
                <a:tc>
                  <a:txBody>
                    <a:bodyPr/>
                    <a:lstStyle/>
                    <a:p>
                      <a:pPr lvl="0" algn="ctr">
                        <a:buNone/>
                      </a:pPr>
                      <a:r>
                        <a:rPr lang="en-US" sz="3300" err="1"/>
                        <a:t>ContractNLI</a:t>
                      </a:r>
                    </a:p>
                  </a:txBody>
                  <a:tcPr marL="165886" marR="165886" marT="82943" marB="82943"/>
                </a:tc>
                <a:extLst>
                  <a:ext uri="{0D108BD9-81ED-4DB2-BD59-A6C34878D82A}">
                    <a16:rowId xmlns:a16="http://schemas.microsoft.com/office/drawing/2014/main" val="318883915"/>
                  </a:ext>
                </a:extLst>
              </a:tr>
              <a:tr h="705382">
                <a:tc>
                  <a:txBody>
                    <a:bodyPr/>
                    <a:lstStyle/>
                    <a:p>
                      <a:pPr lvl="0" algn="ctr">
                        <a:buNone/>
                      </a:pPr>
                      <a:r>
                        <a:rPr lang="en-US" sz="3300"/>
                        <a:t>LSTM</a:t>
                      </a:r>
                    </a:p>
                  </a:txBody>
                  <a:tcPr marL="165886" marR="165886" marT="82943" marB="82943"/>
                </a:tc>
                <a:tc>
                  <a:txBody>
                    <a:bodyPr/>
                    <a:lstStyle/>
                    <a:p>
                      <a:pPr lvl="0" algn="ctr">
                        <a:buNone/>
                      </a:pPr>
                      <a:r>
                        <a:rPr lang="en-US" sz="3300"/>
                        <a:t>75%</a:t>
                      </a:r>
                    </a:p>
                  </a:txBody>
                  <a:tcPr marL="165886" marR="165886" marT="82943" marB="82943"/>
                </a:tc>
                <a:tc>
                  <a:txBody>
                    <a:bodyPr/>
                    <a:lstStyle/>
                    <a:p>
                      <a:pPr lvl="0" algn="ctr">
                        <a:buNone/>
                      </a:pPr>
                      <a:r>
                        <a:rPr lang="en-US" sz="3300"/>
                        <a:t>62%</a:t>
                      </a:r>
                    </a:p>
                  </a:txBody>
                  <a:tcPr marL="165886" marR="165886" marT="82943" marB="82943"/>
                </a:tc>
                <a:tc>
                  <a:txBody>
                    <a:bodyPr/>
                    <a:lstStyle/>
                    <a:p>
                      <a:pPr lvl="0" algn="ctr">
                        <a:buNone/>
                      </a:pPr>
                      <a:r>
                        <a:rPr lang="en-US" sz="3300"/>
                        <a:t>-</a:t>
                      </a:r>
                    </a:p>
                  </a:txBody>
                  <a:tcPr marL="165886" marR="165886" marT="82943" marB="82943"/>
                </a:tc>
                <a:extLst>
                  <a:ext uri="{0D108BD9-81ED-4DB2-BD59-A6C34878D82A}">
                    <a16:rowId xmlns:a16="http://schemas.microsoft.com/office/drawing/2014/main" val="2615973147"/>
                  </a:ext>
                </a:extLst>
              </a:tr>
              <a:tr h="705382">
                <a:tc>
                  <a:txBody>
                    <a:bodyPr/>
                    <a:lstStyle/>
                    <a:p>
                      <a:pPr algn="ctr"/>
                      <a:r>
                        <a:rPr lang="en-US" sz="3300"/>
                        <a:t>BERT</a:t>
                      </a:r>
                    </a:p>
                  </a:txBody>
                  <a:tcPr marL="165886" marR="165886" marT="82943" marB="82943"/>
                </a:tc>
                <a:tc>
                  <a:txBody>
                    <a:bodyPr/>
                    <a:lstStyle/>
                    <a:p>
                      <a:pPr algn="ctr"/>
                      <a:r>
                        <a:rPr lang="en-US" sz="3300"/>
                        <a:t>86.4%</a:t>
                      </a:r>
                    </a:p>
                  </a:txBody>
                  <a:tcPr marL="165886" marR="165886" marT="82943" marB="82943"/>
                </a:tc>
                <a:tc>
                  <a:txBody>
                    <a:bodyPr/>
                    <a:lstStyle/>
                    <a:p>
                      <a:pPr algn="ctr"/>
                      <a:r>
                        <a:rPr lang="en-US" sz="3300"/>
                        <a:t>80.3%</a:t>
                      </a:r>
                    </a:p>
                  </a:txBody>
                  <a:tcPr marL="165886" marR="165886" marT="82943" marB="82943"/>
                </a:tc>
                <a:tc>
                  <a:txBody>
                    <a:bodyPr/>
                    <a:lstStyle/>
                    <a:p>
                      <a:pPr lvl="0" algn="ctr">
                        <a:buNone/>
                      </a:pPr>
                      <a:r>
                        <a:rPr lang="en-US" sz="3300"/>
                        <a:t>-</a:t>
                      </a:r>
                    </a:p>
                  </a:txBody>
                  <a:tcPr marL="165886" marR="165886" marT="82943" marB="82943"/>
                </a:tc>
                <a:extLst>
                  <a:ext uri="{0D108BD9-81ED-4DB2-BD59-A6C34878D82A}">
                    <a16:rowId xmlns:a16="http://schemas.microsoft.com/office/drawing/2014/main" val="285181440"/>
                  </a:ext>
                </a:extLst>
              </a:tr>
              <a:tr h="705382">
                <a:tc>
                  <a:txBody>
                    <a:bodyPr/>
                    <a:lstStyle/>
                    <a:p>
                      <a:pPr algn="ctr"/>
                      <a:r>
                        <a:rPr lang="en-US" sz="3300" err="1"/>
                        <a:t>SpanBERT</a:t>
                      </a:r>
                    </a:p>
                  </a:txBody>
                  <a:tcPr marL="165886" marR="165886" marT="82943" marB="82943"/>
                </a:tc>
                <a:tc>
                  <a:txBody>
                    <a:bodyPr/>
                    <a:lstStyle/>
                    <a:p>
                      <a:pPr algn="ctr"/>
                      <a:r>
                        <a:rPr lang="en-US" sz="3300"/>
                        <a:t>88.5%</a:t>
                      </a:r>
                    </a:p>
                  </a:txBody>
                  <a:tcPr marL="165886" marR="165886" marT="82943" marB="82943"/>
                </a:tc>
                <a:tc>
                  <a:txBody>
                    <a:bodyPr/>
                    <a:lstStyle/>
                    <a:p>
                      <a:pPr algn="ctr"/>
                      <a:r>
                        <a:rPr lang="en-US" sz="3300"/>
                        <a:t>82.5%</a:t>
                      </a:r>
                    </a:p>
                  </a:txBody>
                  <a:tcPr marL="165886" marR="165886" marT="82943" marB="82943"/>
                </a:tc>
                <a:tc>
                  <a:txBody>
                    <a:bodyPr/>
                    <a:lstStyle/>
                    <a:p>
                      <a:pPr lvl="0" algn="ctr">
                        <a:buNone/>
                      </a:pPr>
                      <a:r>
                        <a:rPr lang="en-US" sz="3300"/>
                        <a:t>-</a:t>
                      </a:r>
                    </a:p>
                  </a:txBody>
                  <a:tcPr marL="165886" marR="165886" marT="82943" marB="82943"/>
                </a:tc>
                <a:extLst>
                  <a:ext uri="{0D108BD9-81ED-4DB2-BD59-A6C34878D82A}">
                    <a16:rowId xmlns:a16="http://schemas.microsoft.com/office/drawing/2014/main" val="2552565796"/>
                  </a:ext>
                </a:extLst>
              </a:tr>
              <a:tr h="705382">
                <a:tc>
                  <a:txBody>
                    <a:bodyPr/>
                    <a:lstStyle/>
                    <a:p>
                      <a:pPr lvl="0" algn="ctr">
                        <a:buNone/>
                      </a:pPr>
                      <a:r>
                        <a:rPr lang="en-US" sz="3300" err="1"/>
                        <a:t>SpanNLIBERT</a:t>
                      </a:r>
                    </a:p>
                  </a:txBody>
                  <a:tcPr marL="165886" marR="165886" marT="82943" marB="82943"/>
                </a:tc>
                <a:tc>
                  <a:txBody>
                    <a:bodyPr/>
                    <a:lstStyle/>
                    <a:p>
                      <a:pPr lvl="0" algn="ctr">
                        <a:buNone/>
                      </a:pPr>
                      <a:r>
                        <a:rPr lang="en-US" sz="3300"/>
                        <a:t>-</a:t>
                      </a:r>
                    </a:p>
                  </a:txBody>
                  <a:tcPr marL="165886" marR="165886" marT="82943" marB="82943"/>
                </a:tc>
                <a:tc>
                  <a:txBody>
                    <a:bodyPr/>
                    <a:lstStyle/>
                    <a:p>
                      <a:pPr lvl="0" algn="ctr">
                        <a:buNone/>
                      </a:pPr>
                      <a:r>
                        <a:rPr lang="en-US" sz="3300"/>
                        <a:t>-</a:t>
                      </a:r>
                    </a:p>
                  </a:txBody>
                  <a:tcPr marL="165886" marR="165886" marT="82943" marB="82943"/>
                </a:tc>
                <a:tc>
                  <a:txBody>
                    <a:bodyPr/>
                    <a:lstStyle/>
                    <a:p>
                      <a:pPr lvl="0" algn="ctr">
                        <a:buNone/>
                      </a:pPr>
                      <a:r>
                        <a:rPr lang="en-US" sz="3300"/>
                        <a:t>81.6%</a:t>
                      </a:r>
                    </a:p>
                  </a:txBody>
                  <a:tcPr marL="165886" marR="165886" marT="82943" marB="82943"/>
                </a:tc>
                <a:extLst>
                  <a:ext uri="{0D108BD9-81ED-4DB2-BD59-A6C34878D82A}">
                    <a16:rowId xmlns:a16="http://schemas.microsoft.com/office/drawing/2014/main" val="1818262002"/>
                  </a:ext>
                </a:extLst>
              </a:tr>
            </a:tbl>
          </a:graphicData>
        </a:graphic>
      </p:graphicFrame>
    </p:spTree>
    <p:extLst>
      <p:ext uri="{BB962C8B-B14F-4D97-AF65-F5344CB8AC3E}">
        <p14:creationId xmlns:p14="http://schemas.microsoft.com/office/powerpoint/2010/main" val="95482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4D3A7-0B50-4B06-E94B-9044B15A0FF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Challenges faced</a:t>
            </a:r>
            <a:endParaRPr lang="en-US" sz="4000">
              <a:solidFill>
                <a:srgbClr val="FFFFFF"/>
              </a:solidFill>
            </a:endParaRPr>
          </a:p>
        </p:txBody>
      </p:sp>
      <p:graphicFrame>
        <p:nvGraphicFramePr>
          <p:cNvPr id="7" name="Content Placeholder 2">
            <a:extLst>
              <a:ext uri="{FF2B5EF4-FFF2-40B4-BE49-F238E27FC236}">
                <a16:creationId xmlns:a16="http://schemas.microsoft.com/office/drawing/2014/main" id="{BA18D267-9B6E-9F87-97B6-84CF5F0A1256}"/>
              </a:ext>
            </a:extLst>
          </p:cNvPr>
          <p:cNvGraphicFramePr>
            <a:graphicFrameLocks noGrp="1"/>
          </p:cNvGraphicFramePr>
          <p:nvPr>
            <p:ph idx="1"/>
            <p:extLst>
              <p:ext uri="{D42A27DB-BD31-4B8C-83A1-F6EECF244321}">
                <p14:modId xmlns:p14="http://schemas.microsoft.com/office/powerpoint/2010/main" val="40442450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92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15A78-BF5E-F2CA-78F3-984448DFBD37}"/>
              </a:ext>
            </a:extLst>
          </p:cNvPr>
          <p:cNvSpPr>
            <a:spLocks noGrp="1"/>
          </p:cNvSpPr>
          <p:nvPr>
            <p:ph type="title"/>
          </p:nvPr>
        </p:nvSpPr>
        <p:spPr>
          <a:xfrm>
            <a:off x="838201" y="365125"/>
            <a:ext cx="5251316" cy="1807305"/>
          </a:xfrm>
        </p:spPr>
        <p:txBody>
          <a:bodyPr>
            <a:normAutofit/>
          </a:bodyPr>
          <a:lstStyle/>
          <a:p>
            <a:r>
              <a:rPr lang="en-US">
                <a:cs typeface="Calibri Light"/>
              </a:rPr>
              <a:t>Future Work</a:t>
            </a:r>
            <a:endParaRPr lang="en-US"/>
          </a:p>
        </p:txBody>
      </p:sp>
      <p:sp>
        <p:nvSpPr>
          <p:cNvPr id="3" name="Content Placeholder 2">
            <a:extLst>
              <a:ext uri="{FF2B5EF4-FFF2-40B4-BE49-F238E27FC236}">
                <a16:creationId xmlns:a16="http://schemas.microsoft.com/office/drawing/2014/main" id="{B073D9A5-3DB8-26AC-629B-682D5C19A674}"/>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a:cs typeface="Calibri"/>
              </a:rPr>
              <a:t>There are some research papers which said using RL algorithms along with some representation of spans in terms of graphs which will improve the performance further.</a:t>
            </a:r>
          </a:p>
          <a:p>
            <a:r>
              <a:rPr lang="en-US" sz="2000">
                <a:cs typeface="Calibri"/>
              </a:rPr>
              <a:t>This is out of scope for our project.</a:t>
            </a:r>
          </a:p>
        </p:txBody>
      </p:sp>
      <p:pic>
        <p:nvPicPr>
          <p:cNvPr id="5" name="Picture 4" descr="Graph on document with pen">
            <a:extLst>
              <a:ext uri="{FF2B5EF4-FFF2-40B4-BE49-F238E27FC236}">
                <a16:creationId xmlns:a16="http://schemas.microsoft.com/office/drawing/2014/main" id="{DE52B6A7-821B-6772-4FB5-DC467A834F6F}"/>
              </a:ext>
            </a:extLst>
          </p:cNvPr>
          <p:cNvPicPr>
            <a:picLocks noChangeAspect="1"/>
          </p:cNvPicPr>
          <p:nvPr/>
        </p:nvPicPr>
        <p:blipFill rotWithShape="1">
          <a:blip r:embed="rId2"/>
          <a:srcRect l="28050" r="1399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2946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dining table">
            <a:extLst>
              <a:ext uri="{FF2B5EF4-FFF2-40B4-BE49-F238E27FC236}">
                <a16:creationId xmlns:a16="http://schemas.microsoft.com/office/drawing/2014/main" id="{1414D07F-425D-E197-358E-CA7CE70A0A5E}"/>
              </a:ext>
            </a:extLst>
          </p:cNvPr>
          <p:cNvPicPr>
            <a:picLocks noChangeAspect="1"/>
          </p:cNvPicPr>
          <p:nvPr/>
        </p:nvPicPr>
        <p:blipFill rotWithShape="1">
          <a:blip r:embed="rId2">
            <a:alphaModFix amt="40000"/>
          </a:blip>
          <a:srcRect t="15605" r="-2" b="-2"/>
          <a:stretch/>
        </p:blipFill>
        <p:spPr>
          <a:xfrm>
            <a:off x="20" y="-1784"/>
            <a:ext cx="12191980" cy="6858000"/>
          </a:xfrm>
          <a:prstGeom prst="rect">
            <a:avLst/>
          </a:prstGeom>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E4460-7629-FAB7-56E6-DC5E851A158C}"/>
              </a:ext>
            </a:extLst>
          </p:cNvPr>
          <p:cNvSpPr>
            <a:spLocks noGrp="1"/>
          </p:cNvSpPr>
          <p:nvPr>
            <p:ph type="title"/>
          </p:nvPr>
        </p:nvSpPr>
        <p:spPr>
          <a:xfrm>
            <a:off x="1675349" y="1008993"/>
            <a:ext cx="8841302" cy="3542045"/>
          </a:xfrm>
        </p:spPr>
        <p:txBody>
          <a:bodyPr vert="horz" lIns="91440" tIns="45720" rIns="91440" bIns="45720" rtlCol="0" anchor="b">
            <a:normAutofit/>
          </a:bodyPr>
          <a:lstStyle/>
          <a:p>
            <a:r>
              <a:rPr lang="en-US" sz="11500">
                <a:solidFill>
                  <a:srgbClr val="FFFFFF"/>
                </a:solidFill>
              </a:rPr>
              <a:t>Thank You</a:t>
            </a:r>
          </a:p>
        </p:txBody>
      </p:sp>
    </p:spTree>
    <p:extLst>
      <p:ext uri="{BB962C8B-B14F-4D97-AF65-F5344CB8AC3E}">
        <p14:creationId xmlns:p14="http://schemas.microsoft.com/office/powerpoint/2010/main" val="141014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58" descr="Working space background">
            <a:extLst>
              <a:ext uri="{FF2B5EF4-FFF2-40B4-BE49-F238E27FC236}">
                <a16:creationId xmlns:a16="http://schemas.microsoft.com/office/drawing/2014/main" id="{9799F55F-5176-B16C-CD7E-061B173AC150}"/>
              </a:ext>
            </a:extLst>
          </p:cNvPr>
          <p:cNvPicPr>
            <a:picLocks noChangeAspect="1"/>
          </p:cNvPicPr>
          <p:nvPr/>
        </p:nvPicPr>
        <p:blipFill rotWithShape="1">
          <a:blip r:embed="rId2"/>
          <a:srcRect l="6024" r="-3" b="-3"/>
          <a:stretch/>
        </p:blipFill>
        <p:spPr>
          <a:xfrm>
            <a:off x="2522356" y="10"/>
            <a:ext cx="9669642" cy="6857990"/>
          </a:xfrm>
          <a:prstGeom prst="rect">
            <a:avLst/>
          </a:prstGeom>
        </p:spPr>
      </p:pic>
      <p:sp>
        <p:nvSpPr>
          <p:cNvPr id="65" name="Rectangle 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82DF8-FB04-C98F-37D6-8D962F286457}"/>
              </a:ext>
            </a:extLst>
          </p:cNvPr>
          <p:cNvSpPr>
            <a:spLocks noGrp="1"/>
          </p:cNvSpPr>
          <p:nvPr>
            <p:ph type="title"/>
          </p:nvPr>
        </p:nvSpPr>
        <p:spPr>
          <a:xfrm>
            <a:off x="838200" y="365125"/>
            <a:ext cx="3822189" cy="1899912"/>
          </a:xfrm>
        </p:spPr>
        <p:txBody>
          <a:bodyPr>
            <a:normAutofit/>
          </a:bodyPr>
          <a:lstStyle/>
          <a:p>
            <a:r>
              <a:rPr lang="en-US" sz="4000">
                <a:cs typeface="Calibri Light"/>
              </a:rPr>
              <a:t>Contents (</a:t>
            </a:r>
            <a:r>
              <a:rPr lang="en-US" sz="4000" err="1">
                <a:cs typeface="Calibri Light"/>
              </a:rPr>
              <a:t>contin</a:t>
            </a:r>
            <a:r>
              <a:rPr lang="en-US" sz="4000">
                <a:cs typeface="Calibri Light"/>
              </a:rPr>
              <a:t>)</a:t>
            </a:r>
            <a:endParaRPr lang="en-US" sz="4000"/>
          </a:p>
        </p:txBody>
      </p:sp>
      <p:sp>
        <p:nvSpPr>
          <p:cNvPr id="3" name="Content Placeholder 2">
            <a:extLst>
              <a:ext uri="{FF2B5EF4-FFF2-40B4-BE49-F238E27FC236}">
                <a16:creationId xmlns:a16="http://schemas.microsoft.com/office/drawing/2014/main" id="{0D4C698B-D7A9-2A35-A928-F40E67B256FA}"/>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latin typeface="Arial"/>
                <a:cs typeface="Arial"/>
              </a:rPr>
              <a:t>Document NLI - Contract NLI</a:t>
            </a:r>
            <a:endParaRPr lang="en-US" sz="2000"/>
          </a:p>
          <a:p>
            <a:r>
              <a:rPr lang="en-US" sz="2000">
                <a:latin typeface="Arial"/>
                <a:cs typeface="Arial"/>
              </a:rPr>
              <a:t>Difficulties with existing models.</a:t>
            </a:r>
          </a:p>
          <a:p>
            <a:r>
              <a:rPr lang="en-US" sz="2000">
                <a:latin typeface="Arial"/>
                <a:cs typeface="Arial"/>
              </a:rPr>
              <a:t>Span NLI BERT</a:t>
            </a:r>
          </a:p>
          <a:p>
            <a:r>
              <a:rPr lang="en-US" sz="2000">
                <a:latin typeface="Arial"/>
                <a:cs typeface="Arial"/>
              </a:rPr>
              <a:t>Results Found</a:t>
            </a:r>
          </a:p>
          <a:p>
            <a:r>
              <a:rPr lang="en-US" sz="2000">
                <a:latin typeface="Arial"/>
                <a:cs typeface="Arial"/>
              </a:rPr>
              <a:t>Challenges Faced</a:t>
            </a:r>
          </a:p>
          <a:p>
            <a:r>
              <a:rPr lang="en-US" sz="2000">
                <a:latin typeface="Arial"/>
                <a:cs typeface="Arial"/>
              </a:rPr>
              <a:t>Future Work</a:t>
            </a:r>
            <a:endParaRPr lang="en-US" sz="2000">
              <a:cs typeface="Calibri"/>
            </a:endParaRPr>
          </a:p>
          <a:p>
            <a:pPr marL="0" indent="0">
              <a:buNone/>
            </a:pPr>
            <a:endParaRPr lang="en-US" sz="2000">
              <a:cs typeface="Calibri"/>
            </a:endParaRPr>
          </a:p>
        </p:txBody>
      </p:sp>
    </p:spTree>
    <p:extLst>
      <p:ext uri="{BB962C8B-B14F-4D97-AF65-F5344CB8AC3E}">
        <p14:creationId xmlns:p14="http://schemas.microsoft.com/office/powerpoint/2010/main" val="146407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bble sheet test paper and pencil">
            <a:extLst>
              <a:ext uri="{FF2B5EF4-FFF2-40B4-BE49-F238E27FC236}">
                <a16:creationId xmlns:a16="http://schemas.microsoft.com/office/drawing/2014/main" id="{2DCD3686-86D6-EEDC-92C4-6D733789A349}"/>
              </a:ext>
            </a:extLst>
          </p:cNvPr>
          <p:cNvPicPr>
            <a:picLocks noChangeAspect="1"/>
          </p:cNvPicPr>
          <p:nvPr/>
        </p:nvPicPr>
        <p:blipFill rotWithShape="1">
          <a:blip r:embed="rId2">
            <a:alphaModFix amt="50000"/>
          </a:blip>
          <a:srcRect t="5051" r="-2" b="8265"/>
          <a:stretch/>
        </p:blipFill>
        <p:spPr>
          <a:xfrm>
            <a:off x="20" y="1"/>
            <a:ext cx="12191980" cy="6857999"/>
          </a:xfrm>
          <a:prstGeom prst="rect">
            <a:avLst/>
          </a:prstGeom>
        </p:spPr>
      </p:pic>
      <p:sp>
        <p:nvSpPr>
          <p:cNvPr id="2" name="Title 1">
            <a:extLst>
              <a:ext uri="{FF2B5EF4-FFF2-40B4-BE49-F238E27FC236}">
                <a16:creationId xmlns:a16="http://schemas.microsoft.com/office/drawing/2014/main" id="{01DDC3C5-C764-0C5E-14E1-4F1C94AEC55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Problem Statement</a:t>
            </a:r>
          </a:p>
        </p:txBody>
      </p:sp>
    </p:spTree>
    <p:extLst>
      <p:ext uri="{BB962C8B-B14F-4D97-AF65-F5344CB8AC3E}">
        <p14:creationId xmlns:p14="http://schemas.microsoft.com/office/powerpoint/2010/main" val="18075142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DF541-3F0D-93BF-B94B-3E4E40FE7AAD}"/>
              </a:ext>
            </a:extLst>
          </p:cNvPr>
          <p:cNvSpPr>
            <a:spLocks noGrp="1"/>
          </p:cNvSpPr>
          <p:nvPr>
            <p:ph type="title"/>
          </p:nvPr>
        </p:nvSpPr>
        <p:spPr>
          <a:xfrm>
            <a:off x="836679" y="723898"/>
            <a:ext cx="6002110" cy="1495425"/>
          </a:xfrm>
        </p:spPr>
        <p:txBody>
          <a:bodyPr>
            <a:normAutofit/>
          </a:bodyPr>
          <a:lstStyle/>
          <a:p>
            <a:r>
              <a:rPr lang="en-US" sz="4000">
                <a:cs typeface="Calibri Light"/>
              </a:rPr>
              <a:t>Problem Statement</a:t>
            </a:r>
            <a:endParaRPr lang="en-US" sz="4000"/>
          </a:p>
        </p:txBody>
      </p:sp>
      <p:sp>
        <p:nvSpPr>
          <p:cNvPr id="3" name="Content Placeholder 2">
            <a:extLst>
              <a:ext uri="{FF2B5EF4-FFF2-40B4-BE49-F238E27FC236}">
                <a16:creationId xmlns:a16="http://schemas.microsoft.com/office/drawing/2014/main" id="{E20EC60D-05D1-EA0F-ECC2-269C0C50A29E}"/>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cs typeface="Calibri"/>
              </a:rPr>
              <a:t>Consider the setting where we have two sentences S1, S2.</a:t>
            </a:r>
          </a:p>
          <a:p>
            <a:r>
              <a:rPr lang="en-US" sz="2000">
                <a:cs typeface="Calibri"/>
              </a:rPr>
              <a:t>Now imagine you want to know how these are related. (Contradictory, Not related, Entailed etc).</a:t>
            </a:r>
          </a:p>
          <a:p>
            <a:r>
              <a:rPr lang="en-US" sz="2000">
                <a:cs typeface="Calibri"/>
              </a:rPr>
              <a:t>Why this is important?</a:t>
            </a:r>
          </a:p>
          <a:p>
            <a:pPr marL="0" indent="0">
              <a:buNone/>
            </a:pPr>
            <a:endParaRPr lang="en-US" sz="2000">
              <a:cs typeface="Calibri"/>
            </a:endParaRPr>
          </a:p>
        </p:txBody>
      </p:sp>
      <p:pic>
        <p:nvPicPr>
          <p:cNvPr id="5" name="Picture 4" descr="Magnifying glass and question mark">
            <a:extLst>
              <a:ext uri="{FF2B5EF4-FFF2-40B4-BE49-F238E27FC236}">
                <a16:creationId xmlns:a16="http://schemas.microsoft.com/office/drawing/2014/main" id="{44BFD0E0-EBD3-BCDC-9905-0BD2BFA3055A}"/>
              </a:ext>
            </a:extLst>
          </p:cNvPr>
          <p:cNvPicPr>
            <a:picLocks noChangeAspect="1"/>
          </p:cNvPicPr>
          <p:nvPr/>
        </p:nvPicPr>
        <p:blipFill rotWithShape="1">
          <a:blip r:embed="rId2"/>
          <a:srcRect l="33754" r="25295" b="-2"/>
          <a:stretch/>
        </p:blipFill>
        <p:spPr>
          <a:xfrm>
            <a:off x="7199440" y="10"/>
            <a:ext cx="4992560" cy="6857990"/>
          </a:xfrm>
          <a:prstGeom prst="rect">
            <a:avLst/>
          </a:prstGeom>
          <a:effectLst/>
        </p:spPr>
      </p:pic>
    </p:spTree>
    <p:extLst>
      <p:ext uri="{BB962C8B-B14F-4D97-AF65-F5344CB8AC3E}">
        <p14:creationId xmlns:p14="http://schemas.microsoft.com/office/powerpoint/2010/main" val="191675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DF541-3F0D-93BF-B94B-3E4E40FE7AAD}"/>
              </a:ext>
            </a:extLst>
          </p:cNvPr>
          <p:cNvSpPr>
            <a:spLocks noGrp="1"/>
          </p:cNvSpPr>
          <p:nvPr>
            <p:ph type="title"/>
          </p:nvPr>
        </p:nvSpPr>
        <p:spPr>
          <a:xfrm>
            <a:off x="836679" y="723898"/>
            <a:ext cx="6002110" cy="1495425"/>
          </a:xfrm>
        </p:spPr>
        <p:txBody>
          <a:bodyPr>
            <a:normAutofit/>
          </a:bodyPr>
          <a:lstStyle/>
          <a:p>
            <a:r>
              <a:rPr lang="en-US" sz="4000">
                <a:cs typeface="Calibri Light"/>
              </a:rPr>
              <a:t>Problem Statement</a:t>
            </a:r>
            <a:endParaRPr lang="en-US" sz="4000"/>
          </a:p>
        </p:txBody>
      </p:sp>
      <p:sp>
        <p:nvSpPr>
          <p:cNvPr id="3" name="Content Placeholder 2">
            <a:extLst>
              <a:ext uri="{FF2B5EF4-FFF2-40B4-BE49-F238E27FC236}">
                <a16:creationId xmlns:a16="http://schemas.microsoft.com/office/drawing/2014/main" id="{E20EC60D-05D1-EA0F-ECC2-269C0C50A29E}"/>
              </a:ext>
            </a:extLst>
          </p:cNvPr>
          <p:cNvSpPr>
            <a:spLocks noGrp="1"/>
          </p:cNvSpPr>
          <p:nvPr>
            <p:ph idx="1"/>
          </p:nvPr>
        </p:nvSpPr>
        <p:spPr>
          <a:xfrm>
            <a:off x="836680" y="2405067"/>
            <a:ext cx="6002110" cy="3729034"/>
          </a:xfrm>
        </p:spPr>
        <p:txBody>
          <a:bodyPr vert="horz" lIns="91440" tIns="45720" rIns="91440" bIns="45720" rtlCol="0" anchor="t">
            <a:normAutofit/>
          </a:bodyPr>
          <a:lstStyle/>
          <a:p>
            <a:r>
              <a:rPr lang="en-US" sz="2000">
                <a:cs typeface="Calibri"/>
              </a:rPr>
              <a:t>Consider the setting where we have two sentences S1, S2.</a:t>
            </a:r>
          </a:p>
          <a:p>
            <a:r>
              <a:rPr lang="en-US" sz="2000">
                <a:cs typeface="Calibri"/>
              </a:rPr>
              <a:t>Now imagine you want to know how these are related. (Contradictory, Not related, Entailed </a:t>
            </a:r>
            <a:r>
              <a:rPr lang="en-US" sz="2000" err="1">
                <a:cs typeface="Calibri"/>
              </a:rPr>
              <a:t>etc</a:t>
            </a:r>
            <a:r>
              <a:rPr lang="en-US" sz="2000">
                <a:cs typeface="Calibri"/>
              </a:rPr>
              <a:t>).</a:t>
            </a:r>
          </a:p>
          <a:p>
            <a:r>
              <a:rPr lang="en-US" sz="2000">
                <a:cs typeface="Calibri"/>
              </a:rPr>
              <a:t>Why this is important?</a:t>
            </a:r>
          </a:p>
          <a:p>
            <a:r>
              <a:rPr lang="en-US" sz="2500" b="1">
                <a:ea typeface="+mn-lt"/>
                <a:cs typeface="+mn-lt"/>
              </a:rPr>
              <a:t>Contract Reviews</a:t>
            </a:r>
            <a:endParaRPr lang="en-US" sz="2500">
              <a:cs typeface="Calibri"/>
            </a:endParaRPr>
          </a:p>
          <a:p>
            <a:pPr marL="0" indent="0">
              <a:buNone/>
            </a:pPr>
            <a:endParaRPr lang="en-US" sz="2000">
              <a:cs typeface="Calibri"/>
            </a:endParaRPr>
          </a:p>
        </p:txBody>
      </p:sp>
      <p:pic>
        <p:nvPicPr>
          <p:cNvPr id="5" name="Picture 4" descr="Magnifying glass and question mark">
            <a:extLst>
              <a:ext uri="{FF2B5EF4-FFF2-40B4-BE49-F238E27FC236}">
                <a16:creationId xmlns:a16="http://schemas.microsoft.com/office/drawing/2014/main" id="{44BFD0E0-EBD3-BCDC-9905-0BD2BFA3055A}"/>
              </a:ext>
            </a:extLst>
          </p:cNvPr>
          <p:cNvPicPr>
            <a:picLocks noChangeAspect="1"/>
          </p:cNvPicPr>
          <p:nvPr/>
        </p:nvPicPr>
        <p:blipFill rotWithShape="1">
          <a:blip r:embed="rId2"/>
          <a:srcRect l="33754" r="25295" b="-2"/>
          <a:stretch/>
        </p:blipFill>
        <p:spPr>
          <a:xfrm>
            <a:off x="7199440" y="10"/>
            <a:ext cx="4992560" cy="6857990"/>
          </a:xfrm>
          <a:prstGeom prst="rect">
            <a:avLst/>
          </a:prstGeom>
          <a:effectLst/>
        </p:spPr>
      </p:pic>
    </p:spTree>
    <p:extLst>
      <p:ext uri="{BB962C8B-B14F-4D97-AF65-F5344CB8AC3E}">
        <p14:creationId xmlns:p14="http://schemas.microsoft.com/office/powerpoint/2010/main" val="379314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6F0390-F441-7A4C-44B8-82B4BD7AF1CE}"/>
              </a:ext>
            </a:extLst>
          </p:cNvPr>
          <p:cNvSpPr>
            <a:spLocks noGrp="1"/>
          </p:cNvSpPr>
          <p:nvPr>
            <p:ph type="title"/>
          </p:nvPr>
        </p:nvSpPr>
        <p:spPr>
          <a:xfrm>
            <a:off x="841248" y="251312"/>
            <a:ext cx="10506456" cy="1010264"/>
          </a:xfrm>
        </p:spPr>
        <p:txBody>
          <a:bodyPr anchor="ctr">
            <a:normAutofit/>
          </a:bodyPr>
          <a:lstStyle/>
          <a:p>
            <a:r>
              <a:rPr lang="en-US">
                <a:cs typeface="Calibri Light"/>
              </a:rPr>
              <a:t>Existing Dataset</a:t>
            </a:r>
            <a:endParaRPr lang="en-US"/>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908EF9B-E0FE-0AC1-5334-3EB0ACF15193}"/>
              </a:ext>
            </a:extLst>
          </p:cNvPr>
          <p:cNvGraphicFramePr>
            <a:graphicFrameLocks noGrp="1"/>
          </p:cNvGraphicFramePr>
          <p:nvPr>
            <p:ph idx="1"/>
            <p:extLst>
              <p:ext uri="{D42A27DB-BD31-4B8C-83A1-F6EECF244321}">
                <p14:modId xmlns:p14="http://schemas.microsoft.com/office/powerpoint/2010/main" val="174547419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84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A5AB9-D641-6A9E-F991-04F242D9E31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LSTM</a:t>
            </a:r>
          </a:p>
        </p:txBody>
      </p:sp>
      <p:pic>
        <p:nvPicPr>
          <p:cNvPr id="4" name="Picture 4" descr="Diagram&#10;&#10;Description automatically generated">
            <a:extLst>
              <a:ext uri="{FF2B5EF4-FFF2-40B4-BE49-F238E27FC236}">
                <a16:creationId xmlns:a16="http://schemas.microsoft.com/office/drawing/2014/main" id="{F37F68B3-F36C-C1CC-12F3-A24FCB7B058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777316" y="1071542"/>
            <a:ext cx="6780700" cy="4712586"/>
          </a:xfrm>
          <a:prstGeom prst="rect">
            <a:avLst/>
          </a:prstGeom>
        </p:spPr>
      </p:pic>
      <p:sp>
        <p:nvSpPr>
          <p:cNvPr id="5" name="TextBox 4">
            <a:extLst>
              <a:ext uri="{FF2B5EF4-FFF2-40B4-BE49-F238E27FC236}">
                <a16:creationId xmlns:a16="http://schemas.microsoft.com/office/drawing/2014/main" id="{3C9A0C02-1CEE-AF9D-2F91-7FCC01F31F6A}"/>
              </a:ext>
            </a:extLst>
          </p:cNvPr>
          <p:cNvSpPr txBox="1"/>
          <p:nvPr/>
        </p:nvSpPr>
        <p:spPr>
          <a:xfrm>
            <a:off x="9236548" y="5584073"/>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516892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Natural Language Inference</vt:lpstr>
      <vt:lpstr>Team Information</vt:lpstr>
      <vt:lpstr>Contents</vt:lpstr>
      <vt:lpstr>Contents (contin)</vt:lpstr>
      <vt:lpstr>Problem Statement</vt:lpstr>
      <vt:lpstr>Problem Statement</vt:lpstr>
      <vt:lpstr>Problem Statement</vt:lpstr>
      <vt:lpstr>Existing Dataset</vt:lpstr>
      <vt:lpstr>LSTM</vt:lpstr>
      <vt:lpstr>General Idea</vt:lpstr>
      <vt:lpstr>How are we using LSTM</vt:lpstr>
      <vt:lpstr>Does it work?</vt:lpstr>
      <vt:lpstr>What do we want?</vt:lpstr>
      <vt:lpstr>Solution?</vt:lpstr>
      <vt:lpstr>Transformers</vt:lpstr>
      <vt:lpstr>Transformers</vt:lpstr>
      <vt:lpstr>BERT</vt:lpstr>
      <vt:lpstr>How we used BERT</vt:lpstr>
      <vt:lpstr>SpanBERT</vt:lpstr>
      <vt:lpstr>Thats All?</vt:lpstr>
      <vt:lpstr>NO!!!!</vt:lpstr>
      <vt:lpstr>Contract NLI</vt:lpstr>
      <vt:lpstr>Contract NLI</vt:lpstr>
      <vt:lpstr>What makes this problem interesting?</vt:lpstr>
      <vt:lpstr>What's the solution?</vt:lpstr>
      <vt:lpstr>Contract NLI how does it look?</vt:lpstr>
      <vt:lpstr>Span NLI BERT (Not SpanBERT :))</vt:lpstr>
      <vt:lpstr>Span NLI BERT</vt:lpstr>
      <vt:lpstr>Span NLI BERT</vt:lpstr>
      <vt:lpstr>Span BERT NLI</vt:lpstr>
      <vt:lpstr>Span NLI BERT</vt:lpstr>
      <vt:lpstr>Results</vt:lpstr>
      <vt:lpstr>Challenges faced</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2023-05-05T16:49:33Z</dcterms:created>
  <dcterms:modified xsi:type="dcterms:W3CDTF">2023-07-12T16:40:54Z</dcterms:modified>
</cp:coreProperties>
</file>